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67" r:id="rId5"/>
    <p:sldId id="409" r:id="rId6"/>
    <p:sldId id="269" r:id="rId7"/>
    <p:sldId id="296" r:id="rId8"/>
    <p:sldId id="288" r:id="rId9"/>
    <p:sldId id="299" r:id="rId10"/>
    <p:sldId id="309" r:id="rId11"/>
    <p:sldId id="395" r:id="rId12"/>
    <p:sldId id="394" r:id="rId13"/>
    <p:sldId id="404" r:id="rId14"/>
    <p:sldId id="392" r:id="rId15"/>
    <p:sldId id="405" r:id="rId16"/>
    <p:sldId id="407" r:id="rId17"/>
    <p:sldId id="397" r:id="rId18"/>
    <p:sldId id="318" r:id="rId19"/>
    <p:sldId id="403" r:id="rId20"/>
    <p:sldId id="402" r:id="rId21"/>
    <p:sldId id="386" r:id="rId22"/>
    <p:sldId id="391" r:id="rId23"/>
    <p:sldId id="401" r:id="rId24"/>
    <p:sldId id="399" r:id="rId25"/>
    <p:sldId id="408" r:id="rId26"/>
    <p:sldId id="406" r:id="rId27"/>
    <p:sldId id="384" r:id="rId28"/>
    <p:sldId id="398" r:id="rId29"/>
    <p:sldId id="396" r:id="rId30"/>
    <p:sldId id="389" r:id="rId31"/>
    <p:sldId id="3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44A"/>
    <a:srgbClr val="74C427"/>
    <a:srgbClr val="00A44E"/>
    <a:srgbClr val="004A24"/>
    <a:srgbClr val="077B3B"/>
    <a:srgbClr val="00A651"/>
    <a:srgbClr val="00853E"/>
    <a:srgbClr val="007B3B"/>
    <a:srgbClr val="0794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3" Type="http://schemas.openxmlformats.org/officeDocument/2006/relationships/hyperlink" Target="mailto:veena.naik@unt.edu" TargetMode="External"/><Relationship Id="rId2" Type="http://schemas.openxmlformats.org/officeDocument/2006/relationships/hyperlink" Target="mailto:ibcprogramm@unt.edu" TargetMode="External"/><Relationship Id="rId1" Type="http://schemas.openxmlformats.org/officeDocument/2006/relationships/hyperlink" Target="mailto:untiacuc@unt.edu" TargetMode="External"/></Relationships>
</file>

<file path=ppt/diagrams/_rels/data11.xml.rels><?xml version="1.0" encoding="UTF-8" standalone="yes"?>
<Relationships xmlns="http://schemas.openxmlformats.org/package/2006/relationships"><Relationship Id="rId3" Type="http://schemas.openxmlformats.org/officeDocument/2006/relationships/hyperlink" Target="mailto:veena.naik@unt.edu" TargetMode="External"/><Relationship Id="rId2" Type="http://schemas.openxmlformats.org/officeDocument/2006/relationships/hyperlink" Target="mailto:IBCprogram@unt.edu" TargetMode="External"/><Relationship Id="rId1" Type="http://schemas.openxmlformats.org/officeDocument/2006/relationships/hyperlink" Target="mailto:untiacuc@unt.edu"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mailto:veena.naik@unt.edu" TargetMode="External"/><Relationship Id="rId2" Type="http://schemas.openxmlformats.org/officeDocument/2006/relationships/hyperlink" Target="mailto:ibcprogramm@unt.edu" TargetMode="External"/><Relationship Id="rId1" Type="http://schemas.openxmlformats.org/officeDocument/2006/relationships/hyperlink" Target="mailto:untiacuc@unt.edu" TargetMode="External"/></Relationships>
</file>

<file path=ppt/diagrams/_rels/drawing11.xml.rels><?xml version="1.0" encoding="UTF-8" standalone="yes"?>
<Relationships xmlns="http://schemas.openxmlformats.org/package/2006/relationships"><Relationship Id="rId3" Type="http://schemas.openxmlformats.org/officeDocument/2006/relationships/hyperlink" Target="mailto:veena.naik@unt.edu" TargetMode="External"/><Relationship Id="rId2" Type="http://schemas.openxmlformats.org/officeDocument/2006/relationships/hyperlink" Target="mailto:IBCprogram@unt.edu" TargetMode="External"/><Relationship Id="rId1" Type="http://schemas.openxmlformats.org/officeDocument/2006/relationships/hyperlink" Target="mailto:untiacuc@unt.edu"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76BB7-8BD0-43CC-8AD7-A269569A7D3C}" type="doc">
      <dgm:prSet loTypeId="urn:microsoft.com/office/officeart/2005/8/layout/rings+Icon" loCatId="relationship" qsTypeId="urn:microsoft.com/office/officeart/2005/8/quickstyle/simple2" qsCatId="simple" csTypeId="urn:microsoft.com/office/officeart/2005/8/colors/accent6_5" csCatId="accent6" phldr="1"/>
      <dgm:spPr/>
    </dgm:pt>
    <dgm:pt modelId="{0BAA970C-13DC-4C40-9D95-97D6F00A5E74}">
      <dgm:prSet phldrT="[Text]"/>
      <dgm:spPr>
        <a:solidFill>
          <a:srgbClr val="077B3B">
            <a:alpha val="74902"/>
          </a:srgbClr>
        </a:solidFill>
      </dgm:spPr>
      <dgm:t>
        <a:bodyPr/>
        <a:lstStyle/>
        <a:p>
          <a:r>
            <a:rPr lang="en-US"/>
            <a:t>IACUC</a:t>
          </a:r>
        </a:p>
      </dgm:t>
    </dgm:pt>
    <dgm:pt modelId="{CBA16D32-1E22-4B46-997D-129EBFF9AE62}" type="parTrans" cxnId="{D8B7FBA0-8903-4860-AB92-AD4C91368D1F}">
      <dgm:prSet/>
      <dgm:spPr/>
      <dgm:t>
        <a:bodyPr/>
        <a:lstStyle/>
        <a:p>
          <a:endParaRPr lang="en-US"/>
        </a:p>
      </dgm:t>
    </dgm:pt>
    <dgm:pt modelId="{4DB1640F-4FB1-49DF-BE73-83CA52F164F5}" type="sibTrans" cxnId="{D8B7FBA0-8903-4860-AB92-AD4C91368D1F}">
      <dgm:prSet/>
      <dgm:spPr/>
      <dgm:t>
        <a:bodyPr/>
        <a:lstStyle/>
        <a:p>
          <a:endParaRPr lang="en-US"/>
        </a:p>
      </dgm:t>
    </dgm:pt>
    <dgm:pt modelId="{87720C45-BCDD-4B23-B0CA-7918F66CAD96}">
      <dgm:prSet phldrT="[Text]"/>
      <dgm:spPr>
        <a:solidFill>
          <a:srgbClr val="00A651">
            <a:alpha val="65000"/>
          </a:srgbClr>
        </a:solidFill>
      </dgm:spPr>
      <dgm:t>
        <a:bodyPr/>
        <a:lstStyle/>
        <a:p>
          <a:r>
            <a:rPr lang="en-US"/>
            <a:t>IBC</a:t>
          </a:r>
        </a:p>
      </dgm:t>
    </dgm:pt>
    <dgm:pt modelId="{C1CFFF76-48B5-4498-82C0-368988164D4D}" type="parTrans" cxnId="{6E129EDD-A48D-4136-A9F5-F46371AB68C2}">
      <dgm:prSet/>
      <dgm:spPr/>
      <dgm:t>
        <a:bodyPr/>
        <a:lstStyle/>
        <a:p>
          <a:endParaRPr lang="en-US"/>
        </a:p>
      </dgm:t>
    </dgm:pt>
    <dgm:pt modelId="{65B4AA48-8496-4A06-A09A-ED9D48ECBD23}" type="sibTrans" cxnId="{6E129EDD-A48D-4136-A9F5-F46371AB68C2}">
      <dgm:prSet/>
      <dgm:spPr/>
      <dgm:t>
        <a:bodyPr/>
        <a:lstStyle/>
        <a:p>
          <a:endParaRPr lang="en-US"/>
        </a:p>
      </dgm:t>
    </dgm:pt>
    <dgm:pt modelId="{89413CAC-6700-41B2-828E-8AF390A6B670}">
      <dgm:prSet phldrT="[Text]"/>
      <dgm:spPr>
        <a:solidFill>
          <a:srgbClr val="00853E">
            <a:alpha val="50000"/>
          </a:srgbClr>
        </a:solidFill>
      </dgm:spPr>
      <dgm:t>
        <a:bodyPr/>
        <a:lstStyle/>
        <a:p>
          <a:r>
            <a:rPr lang="en-US"/>
            <a:t>IRB</a:t>
          </a:r>
        </a:p>
      </dgm:t>
    </dgm:pt>
    <dgm:pt modelId="{78D7BF4E-FF41-499D-AF7F-276BDD5D98EE}" type="parTrans" cxnId="{2E7ABB3E-D924-439E-BB98-509C82442066}">
      <dgm:prSet/>
      <dgm:spPr/>
      <dgm:t>
        <a:bodyPr/>
        <a:lstStyle/>
        <a:p>
          <a:endParaRPr lang="en-US"/>
        </a:p>
      </dgm:t>
    </dgm:pt>
    <dgm:pt modelId="{B9301679-402F-46F0-86A7-F7D09C8C1065}" type="sibTrans" cxnId="{2E7ABB3E-D924-439E-BB98-509C82442066}">
      <dgm:prSet/>
      <dgm:spPr/>
      <dgm:t>
        <a:bodyPr/>
        <a:lstStyle/>
        <a:p>
          <a:endParaRPr lang="en-US"/>
        </a:p>
      </dgm:t>
    </dgm:pt>
    <dgm:pt modelId="{E09D06B6-5D8A-461B-B5A5-8C2D4CAFBC24}" type="pres">
      <dgm:prSet presAssocID="{63776BB7-8BD0-43CC-8AD7-A269569A7D3C}" presName="Name0" presStyleCnt="0">
        <dgm:presLayoutVars>
          <dgm:chMax val="7"/>
          <dgm:dir/>
          <dgm:resizeHandles val="exact"/>
        </dgm:presLayoutVars>
      </dgm:prSet>
      <dgm:spPr/>
    </dgm:pt>
    <dgm:pt modelId="{510ADD8E-F982-464D-950C-3FC171262940}" type="pres">
      <dgm:prSet presAssocID="{63776BB7-8BD0-43CC-8AD7-A269569A7D3C}" presName="ellipse1" presStyleLbl="vennNode1" presStyleIdx="0" presStyleCnt="3" custLinFactNeighborX="13920" custLinFactNeighborY="485">
        <dgm:presLayoutVars>
          <dgm:bulletEnabled val="1"/>
        </dgm:presLayoutVars>
      </dgm:prSet>
      <dgm:spPr/>
    </dgm:pt>
    <dgm:pt modelId="{B72FA2D8-E550-44EF-8C2E-5DE8286F4D39}" type="pres">
      <dgm:prSet presAssocID="{63776BB7-8BD0-43CC-8AD7-A269569A7D3C}" presName="ellipse2" presStyleLbl="vennNode1" presStyleIdx="1" presStyleCnt="3" custLinFactNeighborX="5374" custLinFactNeighborY="-3875">
        <dgm:presLayoutVars>
          <dgm:bulletEnabled val="1"/>
        </dgm:presLayoutVars>
      </dgm:prSet>
      <dgm:spPr/>
    </dgm:pt>
    <dgm:pt modelId="{92264EEB-BE0F-4FDC-BB27-F927FD62AB8C}" type="pres">
      <dgm:prSet presAssocID="{63776BB7-8BD0-43CC-8AD7-A269569A7D3C}" presName="ellipse3" presStyleLbl="vennNode1" presStyleIdx="2" presStyleCnt="3" custLinFactNeighborX="-2234" custLinFactNeighborY="8044">
        <dgm:presLayoutVars>
          <dgm:bulletEnabled val="1"/>
        </dgm:presLayoutVars>
      </dgm:prSet>
      <dgm:spPr/>
    </dgm:pt>
  </dgm:ptLst>
  <dgm:cxnLst>
    <dgm:cxn modelId="{6F70941A-7DC3-47B4-A604-6F58C9B7F6F3}" type="presOf" srcId="{63776BB7-8BD0-43CC-8AD7-A269569A7D3C}" destId="{E09D06B6-5D8A-461B-B5A5-8C2D4CAFBC24}" srcOrd="0" destOrd="0" presId="urn:microsoft.com/office/officeart/2005/8/layout/rings+Icon"/>
    <dgm:cxn modelId="{E73EEB2F-E518-458F-9CD3-F6F8BAF33042}" type="presOf" srcId="{89413CAC-6700-41B2-828E-8AF390A6B670}" destId="{510ADD8E-F982-464D-950C-3FC171262940}" srcOrd="0" destOrd="0" presId="urn:microsoft.com/office/officeart/2005/8/layout/rings+Icon"/>
    <dgm:cxn modelId="{2E7ABB3E-D924-439E-BB98-509C82442066}" srcId="{63776BB7-8BD0-43CC-8AD7-A269569A7D3C}" destId="{89413CAC-6700-41B2-828E-8AF390A6B670}" srcOrd="0" destOrd="0" parTransId="{78D7BF4E-FF41-499D-AF7F-276BDD5D98EE}" sibTransId="{B9301679-402F-46F0-86A7-F7D09C8C1065}"/>
    <dgm:cxn modelId="{7DBB6A4B-FE9B-4B07-86DE-BEADA397780F}" type="presOf" srcId="{87720C45-BCDD-4B23-B0CA-7918F66CAD96}" destId="{B72FA2D8-E550-44EF-8C2E-5DE8286F4D39}" srcOrd="0" destOrd="0" presId="urn:microsoft.com/office/officeart/2005/8/layout/rings+Icon"/>
    <dgm:cxn modelId="{D8B7FBA0-8903-4860-AB92-AD4C91368D1F}" srcId="{63776BB7-8BD0-43CC-8AD7-A269569A7D3C}" destId="{0BAA970C-13DC-4C40-9D95-97D6F00A5E74}" srcOrd="2" destOrd="0" parTransId="{CBA16D32-1E22-4B46-997D-129EBFF9AE62}" sibTransId="{4DB1640F-4FB1-49DF-BE73-83CA52F164F5}"/>
    <dgm:cxn modelId="{E5177EB9-5425-49B3-AF72-952BA59E6D29}" type="presOf" srcId="{0BAA970C-13DC-4C40-9D95-97D6F00A5E74}" destId="{92264EEB-BE0F-4FDC-BB27-F927FD62AB8C}" srcOrd="0" destOrd="0" presId="urn:microsoft.com/office/officeart/2005/8/layout/rings+Icon"/>
    <dgm:cxn modelId="{6E129EDD-A48D-4136-A9F5-F46371AB68C2}" srcId="{63776BB7-8BD0-43CC-8AD7-A269569A7D3C}" destId="{87720C45-BCDD-4B23-B0CA-7918F66CAD96}" srcOrd="1" destOrd="0" parTransId="{C1CFFF76-48B5-4498-82C0-368988164D4D}" sibTransId="{65B4AA48-8496-4A06-A09A-ED9D48ECBD23}"/>
    <dgm:cxn modelId="{D400B494-7ADA-49FA-B896-802C71BDE7C4}" type="presParOf" srcId="{E09D06B6-5D8A-461B-B5A5-8C2D4CAFBC24}" destId="{510ADD8E-F982-464D-950C-3FC171262940}" srcOrd="0" destOrd="0" presId="urn:microsoft.com/office/officeart/2005/8/layout/rings+Icon"/>
    <dgm:cxn modelId="{CDDFD33F-F0A8-4DED-8D93-447330D7ECC3}" type="presParOf" srcId="{E09D06B6-5D8A-461B-B5A5-8C2D4CAFBC24}" destId="{B72FA2D8-E550-44EF-8C2E-5DE8286F4D39}" srcOrd="1" destOrd="0" presId="urn:microsoft.com/office/officeart/2005/8/layout/rings+Icon"/>
    <dgm:cxn modelId="{F7761BBE-A843-4ECC-A19D-7E1946F3E2ED}" type="presParOf" srcId="{E09D06B6-5D8A-461B-B5A5-8C2D4CAFBC24}" destId="{92264EEB-BE0F-4FDC-BB27-F927FD62AB8C}"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F5FD75C-2970-4F5A-B817-AA87C9039C11}"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E66A4651-D0B1-4D1B-BBB6-8D3E0F597544}">
      <dgm:prSet phldrT="[Text]" custT="1"/>
      <dgm:spPr/>
      <dgm:t>
        <a:bodyPr/>
        <a:lstStyle/>
        <a:p>
          <a:r>
            <a:rPr lang="en-US" sz="2800" dirty="0">
              <a:solidFill>
                <a:schemeClr val="bg1"/>
              </a:solidFill>
              <a:latin typeface="Chiller" panose="04020404031007020602" pitchFamily="82" charset="0"/>
            </a:rPr>
            <a:t>who you </a:t>
          </a:r>
          <a:r>
            <a:rPr lang="en-US" sz="2800" dirty="0" err="1">
              <a:solidFill>
                <a:schemeClr val="bg1"/>
              </a:solidFill>
              <a:latin typeface="Chiller" panose="04020404031007020602" pitchFamily="82" charset="0"/>
            </a:rPr>
            <a:t>gonna</a:t>
          </a:r>
          <a:r>
            <a:rPr lang="en-US" sz="2800" dirty="0">
              <a:solidFill>
                <a:schemeClr val="bg1"/>
              </a:solidFill>
              <a:latin typeface="Chiller" panose="04020404031007020602" pitchFamily="82" charset="0"/>
            </a:rPr>
            <a:t> call?</a:t>
          </a:r>
        </a:p>
        <a:p>
          <a:r>
            <a:rPr lang="fi-FI"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untiacuc@unt.edu</a:t>
          </a:r>
          <a:endParaRPr lang="fi-FI" sz="1400" dirty="0">
            <a:solidFill>
              <a:schemeClr val="bg1"/>
            </a:solidFill>
          </a:endParaRPr>
        </a:p>
        <a:p>
          <a:r>
            <a:rPr lang="en-US" sz="14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ibcprogramm@unt.edu</a:t>
          </a:r>
          <a:endParaRPr lang="en-US" sz="1400" dirty="0">
            <a:solidFill>
              <a:schemeClr val="bg1"/>
            </a:solidFill>
          </a:endParaRPr>
        </a:p>
        <a:p>
          <a:r>
            <a:rPr lang="en-US" sz="14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veena.naik@unt.edu</a:t>
          </a:r>
          <a:endParaRPr lang="en-US" sz="1400" dirty="0">
            <a:solidFill>
              <a:schemeClr val="bg1"/>
            </a:solidFill>
          </a:endParaRPr>
        </a:p>
        <a:p>
          <a:endParaRPr lang="en-US" sz="1300" dirty="0"/>
        </a:p>
      </dgm:t>
    </dgm:pt>
    <dgm:pt modelId="{A154EFD5-9F14-4C96-9CD5-DA61C01F8B4A}" type="parTrans" cxnId="{8809E760-1ADE-4016-8DE2-8137AC8B4BA1}">
      <dgm:prSet/>
      <dgm:spPr/>
      <dgm:t>
        <a:bodyPr/>
        <a:lstStyle/>
        <a:p>
          <a:endParaRPr lang="en-US"/>
        </a:p>
      </dgm:t>
    </dgm:pt>
    <dgm:pt modelId="{70038F93-2A7D-4792-8A1D-4096334D39C1}" type="sibTrans" cxnId="{8809E760-1ADE-4016-8DE2-8137AC8B4BA1}">
      <dgm:prSet/>
      <dgm:spPr/>
      <dgm:t>
        <a:bodyPr/>
        <a:lstStyle/>
        <a:p>
          <a:endParaRPr lang="en-US"/>
        </a:p>
      </dgm:t>
    </dgm:pt>
    <dgm:pt modelId="{B563C510-0983-427B-AF8E-CEB9D482E14B}">
      <dgm:prSet phldrT="[Text]" custT="1"/>
      <dgm:spPr/>
      <dgm:t>
        <a:bodyPr/>
        <a:lstStyle/>
        <a:p>
          <a:r>
            <a:rPr lang="en-US" sz="2400">
              <a:latin typeface="Chiller" panose="04020404031007020602" pitchFamily="82" charset="0"/>
            </a:rPr>
            <a:t>Too many moving parts</a:t>
          </a:r>
        </a:p>
      </dgm:t>
    </dgm:pt>
    <dgm:pt modelId="{5B0AEEB1-0989-4BF6-8967-447093DCA859}" type="parTrans" cxnId="{419FA6FC-BB55-47D9-8755-3D81BDDD1646}">
      <dgm:prSet/>
      <dgm:spPr/>
      <dgm:t>
        <a:bodyPr/>
        <a:lstStyle/>
        <a:p>
          <a:endParaRPr lang="en-US"/>
        </a:p>
      </dgm:t>
    </dgm:pt>
    <dgm:pt modelId="{D7CDB110-825D-4AB1-B44D-545793372510}" type="sibTrans" cxnId="{419FA6FC-BB55-47D9-8755-3D81BDDD1646}">
      <dgm:prSet/>
      <dgm:spPr/>
      <dgm:t>
        <a:bodyPr/>
        <a:lstStyle/>
        <a:p>
          <a:endParaRPr lang="en-US"/>
        </a:p>
      </dgm:t>
    </dgm:pt>
    <dgm:pt modelId="{6E05904B-8118-4F75-B59C-DF980A73B22E}">
      <dgm:prSet phldrT="[Text]" custT="1"/>
      <dgm:spPr/>
      <dgm:t>
        <a:bodyPr/>
        <a:lstStyle/>
        <a:p>
          <a:r>
            <a:rPr lang="en-US" sz="2800">
              <a:latin typeface="Chiller" panose="04020404031007020602" pitchFamily="82" charset="0"/>
            </a:rPr>
            <a:t>Not sure</a:t>
          </a:r>
        </a:p>
      </dgm:t>
    </dgm:pt>
    <dgm:pt modelId="{62183204-6937-4B27-9DF7-3CCE80514B29}" type="parTrans" cxnId="{F4B18ED8-5C17-4601-8AB9-3A85B30B0976}">
      <dgm:prSet/>
      <dgm:spPr/>
      <dgm:t>
        <a:bodyPr/>
        <a:lstStyle/>
        <a:p>
          <a:endParaRPr lang="en-US"/>
        </a:p>
      </dgm:t>
    </dgm:pt>
    <dgm:pt modelId="{C74947AE-6BFC-44A7-AEAA-C575CF0786AB}" type="sibTrans" cxnId="{F4B18ED8-5C17-4601-8AB9-3A85B30B0976}">
      <dgm:prSet/>
      <dgm:spPr/>
      <dgm:t>
        <a:bodyPr/>
        <a:lstStyle/>
        <a:p>
          <a:endParaRPr lang="en-US"/>
        </a:p>
      </dgm:t>
    </dgm:pt>
    <dgm:pt modelId="{B4BF6F73-9BA7-4768-9F18-3E4528F7F0B8}" type="pres">
      <dgm:prSet presAssocID="{8F5FD75C-2970-4F5A-B817-AA87C9039C11}" presName="composite" presStyleCnt="0">
        <dgm:presLayoutVars>
          <dgm:chMax val="3"/>
          <dgm:animLvl val="lvl"/>
          <dgm:resizeHandles val="exact"/>
        </dgm:presLayoutVars>
      </dgm:prSet>
      <dgm:spPr/>
    </dgm:pt>
    <dgm:pt modelId="{DE35A5C8-C83A-409E-B6A4-7DDE6435C614}" type="pres">
      <dgm:prSet presAssocID="{E66A4651-D0B1-4D1B-BBB6-8D3E0F597544}" presName="gear1" presStyleLbl="node1" presStyleIdx="0" presStyleCnt="3">
        <dgm:presLayoutVars>
          <dgm:chMax val="1"/>
          <dgm:bulletEnabled val="1"/>
        </dgm:presLayoutVars>
      </dgm:prSet>
      <dgm:spPr/>
    </dgm:pt>
    <dgm:pt modelId="{BBFE96F1-5D3F-4C4A-A18F-B6B5A2360EC4}" type="pres">
      <dgm:prSet presAssocID="{E66A4651-D0B1-4D1B-BBB6-8D3E0F597544}" presName="gear1srcNode" presStyleLbl="node1" presStyleIdx="0" presStyleCnt="3"/>
      <dgm:spPr/>
    </dgm:pt>
    <dgm:pt modelId="{728F8755-A41B-45F6-8134-3DDA25F84A63}" type="pres">
      <dgm:prSet presAssocID="{E66A4651-D0B1-4D1B-BBB6-8D3E0F597544}" presName="gear1dstNode" presStyleLbl="node1" presStyleIdx="0" presStyleCnt="3"/>
      <dgm:spPr/>
    </dgm:pt>
    <dgm:pt modelId="{78DCF92A-FD49-4212-A4F9-C085E4420B17}" type="pres">
      <dgm:prSet presAssocID="{B563C510-0983-427B-AF8E-CEB9D482E14B}" presName="gear2" presStyleLbl="node1" presStyleIdx="1" presStyleCnt="3">
        <dgm:presLayoutVars>
          <dgm:chMax val="1"/>
          <dgm:bulletEnabled val="1"/>
        </dgm:presLayoutVars>
      </dgm:prSet>
      <dgm:spPr/>
    </dgm:pt>
    <dgm:pt modelId="{D5F81434-3503-443B-A1F4-7BDDF5EFBAC2}" type="pres">
      <dgm:prSet presAssocID="{B563C510-0983-427B-AF8E-CEB9D482E14B}" presName="gear2srcNode" presStyleLbl="node1" presStyleIdx="1" presStyleCnt="3"/>
      <dgm:spPr/>
    </dgm:pt>
    <dgm:pt modelId="{6EA30288-9E4C-49DE-9AE0-2B55115A9041}" type="pres">
      <dgm:prSet presAssocID="{B563C510-0983-427B-AF8E-CEB9D482E14B}" presName="gear2dstNode" presStyleLbl="node1" presStyleIdx="1" presStyleCnt="3"/>
      <dgm:spPr/>
    </dgm:pt>
    <dgm:pt modelId="{1C485F04-7AFE-4F40-8C4A-7BFEE07D4A74}" type="pres">
      <dgm:prSet presAssocID="{6E05904B-8118-4F75-B59C-DF980A73B22E}" presName="gear3" presStyleLbl="node1" presStyleIdx="2" presStyleCnt="3"/>
      <dgm:spPr/>
    </dgm:pt>
    <dgm:pt modelId="{E2357319-9D7A-4CA9-A05C-BDD2296DB66A}" type="pres">
      <dgm:prSet presAssocID="{6E05904B-8118-4F75-B59C-DF980A73B22E}" presName="gear3tx" presStyleLbl="node1" presStyleIdx="2" presStyleCnt="3">
        <dgm:presLayoutVars>
          <dgm:chMax val="1"/>
          <dgm:bulletEnabled val="1"/>
        </dgm:presLayoutVars>
      </dgm:prSet>
      <dgm:spPr/>
    </dgm:pt>
    <dgm:pt modelId="{2FF72AC2-239E-4A64-99E1-5CBE752A76A8}" type="pres">
      <dgm:prSet presAssocID="{6E05904B-8118-4F75-B59C-DF980A73B22E}" presName="gear3srcNode" presStyleLbl="node1" presStyleIdx="2" presStyleCnt="3"/>
      <dgm:spPr/>
    </dgm:pt>
    <dgm:pt modelId="{A562B835-8A0B-4EF6-9566-2617D0A374EC}" type="pres">
      <dgm:prSet presAssocID="{6E05904B-8118-4F75-B59C-DF980A73B22E}" presName="gear3dstNode" presStyleLbl="node1" presStyleIdx="2" presStyleCnt="3"/>
      <dgm:spPr/>
    </dgm:pt>
    <dgm:pt modelId="{365BF63C-8121-488B-8468-102ECEB9A874}" type="pres">
      <dgm:prSet presAssocID="{70038F93-2A7D-4792-8A1D-4096334D39C1}" presName="connector1" presStyleLbl="sibTrans2D1" presStyleIdx="0" presStyleCnt="3"/>
      <dgm:spPr/>
    </dgm:pt>
    <dgm:pt modelId="{F647ECAE-7497-486C-8AA0-2837BA088F0F}" type="pres">
      <dgm:prSet presAssocID="{D7CDB110-825D-4AB1-B44D-545793372510}" presName="connector2" presStyleLbl="sibTrans2D1" presStyleIdx="1" presStyleCnt="3"/>
      <dgm:spPr/>
    </dgm:pt>
    <dgm:pt modelId="{73F55272-C879-4F69-83B5-3446BEA334AD}" type="pres">
      <dgm:prSet presAssocID="{C74947AE-6BFC-44A7-AEAA-C575CF0786AB}" presName="connector3" presStyleLbl="sibTrans2D1" presStyleIdx="2" presStyleCnt="3"/>
      <dgm:spPr/>
    </dgm:pt>
  </dgm:ptLst>
  <dgm:cxnLst>
    <dgm:cxn modelId="{E5A3A90E-51A3-4CD5-8254-7D782A0B20B4}" type="presOf" srcId="{C74947AE-6BFC-44A7-AEAA-C575CF0786AB}" destId="{73F55272-C879-4F69-83B5-3446BEA334AD}" srcOrd="0" destOrd="0" presId="urn:microsoft.com/office/officeart/2005/8/layout/gear1"/>
    <dgm:cxn modelId="{A8CB9614-73CB-444E-BBBF-66EE080E41EB}" type="presOf" srcId="{E66A4651-D0B1-4D1B-BBB6-8D3E0F597544}" destId="{DE35A5C8-C83A-409E-B6A4-7DDE6435C614}" srcOrd="0" destOrd="0" presId="urn:microsoft.com/office/officeart/2005/8/layout/gear1"/>
    <dgm:cxn modelId="{BDDA4D22-0C19-4A8D-B600-0AB56F78F747}" type="presOf" srcId="{6E05904B-8118-4F75-B59C-DF980A73B22E}" destId="{2FF72AC2-239E-4A64-99E1-5CBE752A76A8}" srcOrd="2" destOrd="0" presId="urn:microsoft.com/office/officeart/2005/8/layout/gear1"/>
    <dgm:cxn modelId="{19F38A3B-DC6C-4123-A180-920A6C5AD177}" type="presOf" srcId="{6E05904B-8118-4F75-B59C-DF980A73B22E}" destId="{E2357319-9D7A-4CA9-A05C-BDD2296DB66A}" srcOrd="1" destOrd="0" presId="urn:microsoft.com/office/officeart/2005/8/layout/gear1"/>
    <dgm:cxn modelId="{44CB163C-6B50-48F7-81A7-B7F8B6A62F69}" type="presOf" srcId="{6E05904B-8118-4F75-B59C-DF980A73B22E}" destId="{A562B835-8A0B-4EF6-9566-2617D0A374EC}" srcOrd="3" destOrd="0" presId="urn:microsoft.com/office/officeart/2005/8/layout/gear1"/>
    <dgm:cxn modelId="{8809E760-1ADE-4016-8DE2-8137AC8B4BA1}" srcId="{8F5FD75C-2970-4F5A-B817-AA87C9039C11}" destId="{E66A4651-D0B1-4D1B-BBB6-8D3E0F597544}" srcOrd="0" destOrd="0" parTransId="{A154EFD5-9F14-4C96-9CD5-DA61C01F8B4A}" sibTransId="{70038F93-2A7D-4792-8A1D-4096334D39C1}"/>
    <dgm:cxn modelId="{AC02B166-1134-4CC5-9C5E-CBF932C5EF7B}" type="presOf" srcId="{B563C510-0983-427B-AF8E-CEB9D482E14B}" destId="{78DCF92A-FD49-4212-A4F9-C085E4420B17}" srcOrd="0" destOrd="0" presId="urn:microsoft.com/office/officeart/2005/8/layout/gear1"/>
    <dgm:cxn modelId="{768C156B-1F87-421C-B82A-270CC8FD5C26}" type="presOf" srcId="{B563C510-0983-427B-AF8E-CEB9D482E14B}" destId="{6EA30288-9E4C-49DE-9AE0-2B55115A9041}" srcOrd="2" destOrd="0" presId="urn:microsoft.com/office/officeart/2005/8/layout/gear1"/>
    <dgm:cxn modelId="{ACFDD66D-A4E9-40A8-B923-DDF47AF4C644}" type="presOf" srcId="{B563C510-0983-427B-AF8E-CEB9D482E14B}" destId="{D5F81434-3503-443B-A1F4-7BDDF5EFBAC2}" srcOrd="1" destOrd="0" presId="urn:microsoft.com/office/officeart/2005/8/layout/gear1"/>
    <dgm:cxn modelId="{8896B97B-EA56-491A-B4D3-D35E715DB2E3}" type="presOf" srcId="{6E05904B-8118-4F75-B59C-DF980A73B22E}" destId="{1C485F04-7AFE-4F40-8C4A-7BFEE07D4A74}" srcOrd="0" destOrd="0" presId="urn:microsoft.com/office/officeart/2005/8/layout/gear1"/>
    <dgm:cxn modelId="{E4130282-5BE4-44A0-B22C-086530768918}" type="presOf" srcId="{E66A4651-D0B1-4D1B-BBB6-8D3E0F597544}" destId="{728F8755-A41B-45F6-8134-3DDA25F84A63}" srcOrd="2" destOrd="0" presId="urn:microsoft.com/office/officeart/2005/8/layout/gear1"/>
    <dgm:cxn modelId="{11654B9F-406F-4D64-910D-94798E890E1A}" type="presOf" srcId="{D7CDB110-825D-4AB1-B44D-545793372510}" destId="{F647ECAE-7497-486C-8AA0-2837BA088F0F}" srcOrd="0" destOrd="0" presId="urn:microsoft.com/office/officeart/2005/8/layout/gear1"/>
    <dgm:cxn modelId="{47B842BB-5BE2-4A56-BBE3-CB7BD9AFB935}" type="presOf" srcId="{E66A4651-D0B1-4D1B-BBB6-8D3E0F597544}" destId="{BBFE96F1-5D3F-4C4A-A18F-B6B5A2360EC4}" srcOrd="1" destOrd="0" presId="urn:microsoft.com/office/officeart/2005/8/layout/gear1"/>
    <dgm:cxn modelId="{CE9E43C3-20F7-4CBF-BD46-DEE44C81EDE8}" type="presOf" srcId="{70038F93-2A7D-4792-8A1D-4096334D39C1}" destId="{365BF63C-8121-488B-8468-102ECEB9A874}" srcOrd="0" destOrd="0" presId="urn:microsoft.com/office/officeart/2005/8/layout/gear1"/>
    <dgm:cxn modelId="{F4B18ED8-5C17-4601-8AB9-3A85B30B0976}" srcId="{8F5FD75C-2970-4F5A-B817-AA87C9039C11}" destId="{6E05904B-8118-4F75-B59C-DF980A73B22E}" srcOrd="2" destOrd="0" parTransId="{62183204-6937-4B27-9DF7-3CCE80514B29}" sibTransId="{C74947AE-6BFC-44A7-AEAA-C575CF0786AB}"/>
    <dgm:cxn modelId="{419FA6FC-BB55-47D9-8755-3D81BDDD1646}" srcId="{8F5FD75C-2970-4F5A-B817-AA87C9039C11}" destId="{B563C510-0983-427B-AF8E-CEB9D482E14B}" srcOrd="1" destOrd="0" parTransId="{5B0AEEB1-0989-4BF6-8967-447093DCA859}" sibTransId="{D7CDB110-825D-4AB1-B44D-545793372510}"/>
    <dgm:cxn modelId="{71C5DBFC-018F-4B2B-8944-656C4C6DA688}" type="presOf" srcId="{8F5FD75C-2970-4F5A-B817-AA87C9039C11}" destId="{B4BF6F73-9BA7-4768-9F18-3E4528F7F0B8}" srcOrd="0" destOrd="0" presId="urn:microsoft.com/office/officeart/2005/8/layout/gear1"/>
    <dgm:cxn modelId="{6115FA1C-A520-4DF5-9367-9C7644364AD9}" type="presParOf" srcId="{B4BF6F73-9BA7-4768-9F18-3E4528F7F0B8}" destId="{DE35A5C8-C83A-409E-B6A4-7DDE6435C614}" srcOrd="0" destOrd="0" presId="urn:microsoft.com/office/officeart/2005/8/layout/gear1"/>
    <dgm:cxn modelId="{9FA41F3D-A108-4352-8892-1608FCCB6140}" type="presParOf" srcId="{B4BF6F73-9BA7-4768-9F18-3E4528F7F0B8}" destId="{BBFE96F1-5D3F-4C4A-A18F-B6B5A2360EC4}" srcOrd="1" destOrd="0" presId="urn:microsoft.com/office/officeart/2005/8/layout/gear1"/>
    <dgm:cxn modelId="{1B9DBC9F-27B8-43B9-B262-AF558985971A}" type="presParOf" srcId="{B4BF6F73-9BA7-4768-9F18-3E4528F7F0B8}" destId="{728F8755-A41B-45F6-8134-3DDA25F84A63}" srcOrd="2" destOrd="0" presId="urn:microsoft.com/office/officeart/2005/8/layout/gear1"/>
    <dgm:cxn modelId="{7AA94068-975D-4199-8CDD-6BB1A57217E9}" type="presParOf" srcId="{B4BF6F73-9BA7-4768-9F18-3E4528F7F0B8}" destId="{78DCF92A-FD49-4212-A4F9-C085E4420B17}" srcOrd="3" destOrd="0" presId="urn:microsoft.com/office/officeart/2005/8/layout/gear1"/>
    <dgm:cxn modelId="{595F9EC6-22E3-4655-8021-A67A0953450C}" type="presParOf" srcId="{B4BF6F73-9BA7-4768-9F18-3E4528F7F0B8}" destId="{D5F81434-3503-443B-A1F4-7BDDF5EFBAC2}" srcOrd="4" destOrd="0" presId="urn:microsoft.com/office/officeart/2005/8/layout/gear1"/>
    <dgm:cxn modelId="{A54AF4E4-BDE7-411C-87AB-E081398FD4F1}" type="presParOf" srcId="{B4BF6F73-9BA7-4768-9F18-3E4528F7F0B8}" destId="{6EA30288-9E4C-49DE-9AE0-2B55115A9041}" srcOrd="5" destOrd="0" presId="urn:microsoft.com/office/officeart/2005/8/layout/gear1"/>
    <dgm:cxn modelId="{5DA6683E-F566-4E9D-80F7-6B71CED8740F}" type="presParOf" srcId="{B4BF6F73-9BA7-4768-9F18-3E4528F7F0B8}" destId="{1C485F04-7AFE-4F40-8C4A-7BFEE07D4A74}" srcOrd="6" destOrd="0" presId="urn:microsoft.com/office/officeart/2005/8/layout/gear1"/>
    <dgm:cxn modelId="{3F09BD18-9EF7-4FC7-BBA7-75F0E73371AC}" type="presParOf" srcId="{B4BF6F73-9BA7-4768-9F18-3E4528F7F0B8}" destId="{E2357319-9D7A-4CA9-A05C-BDD2296DB66A}" srcOrd="7" destOrd="0" presId="urn:microsoft.com/office/officeart/2005/8/layout/gear1"/>
    <dgm:cxn modelId="{EDE94B11-8B84-4D82-BC55-0994F142D71E}" type="presParOf" srcId="{B4BF6F73-9BA7-4768-9F18-3E4528F7F0B8}" destId="{2FF72AC2-239E-4A64-99E1-5CBE752A76A8}" srcOrd="8" destOrd="0" presId="urn:microsoft.com/office/officeart/2005/8/layout/gear1"/>
    <dgm:cxn modelId="{395E4A60-13B6-4BAC-9B8D-612ABEE4B56A}" type="presParOf" srcId="{B4BF6F73-9BA7-4768-9F18-3E4528F7F0B8}" destId="{A562B835-8A0B-4EF6-9566-2617D0A374EC}" srcOrd="9" destOrd="0" presId="urn:microsoft.com/office/officeart/2005/8/layout/gear1"/>
    <dgm:cxn modelId="{8C8D1A18-16D5-4AF3-B8B6-3AC036683EC4}" type="presParOf" srcId="{B4BF6F73-9BA7-4768-9F18-3E4528F7F0B8}" destId="{365BF63C-8121-488B-8468-102ECEB9A874}" srcOrd="10" destOrd="0" presId="urn:microsoft.com/office/officeart/2005/8/layout/gear1"/>
    <dgm:cxn modelId="{9BFF5E04-3FE3-4CCE-AE34-D51BAC38F30B}" type="presParOf" srcId="{B4BF6F73-9BA7-4768-9F18-3E4528F7F0B8}" destId="{F647ECAE-7497-486C-8AA0-2837BA088F0F}" srcOrd="11" destOrd="0" presId="urn:microsoft.com/office/officeart/2005/8/layout/gear1"/>
    <dgm:cxn modelId="{DDBE41CD-5528-46A6-A88A-D5A262C6EC2D}" type="presParOf" srcId="{B4BF6F73-9BA7-4768-9F18-3E4528F7F0B8}" destId="{73F55272-C879-4F69-83B5-3446BEA334A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953060-FDBA-4A30-BADB-EAE90630912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D5A3424-6B10-4A1D-959A-A90156DD84BC}">
      <dgm:prSet phldrT="[Text]" custT="1"/>
      <dgm:spPr/>
      <dgm:t>
        <a:bodyPr/>
        <a:lstStyle/>
        <a:p>
          <a:r>
            <a:rPr lang="en-US" sz="4400" dirty="0"/>
            <a:t>Support/ Questions</a:t>
          </a:r>
        </a:p>
      </dgm:t>
    </dgm:pt>
    <dgm:pt modelId="{D4772061-0779-4C44-AB1D-374FFD14E737}" type="parTrans" cxnId="{5C303341-C988-4724-BB83-3DA0F0F8457F}">
      <dgm:prSet/>
      <dgm:spPr/>
      <dgm:t>
        <a:bodyPr/>
        <a:lstStyle/>
        <a:p>
          <a:endParaRPr lang="en-US"/>
        </a:p>
      </dgm:t>
    </dgm:pt>
    <dgm:pt modelId="{5F3D52D4-AD3A-4EB2-A09A-CA5CB42424AC}" type="sibTrans" cxnId="{5C303341-C988-4724-BB83-3DA0F0F8457F}">
      <dgm:prSet/>
      <dgm:spPr/>
      <dgm:t>
        <a:bodyPr/>
        <a:lstStyle/>
        <a:p>
          <a:endParaRPr lang="en-US"/>
        </a:p>
      </dgm:t>
    </dgm:pt>
    <dgm:pt modelId="{43407B2D-A4DA-46A8-95E1-25847987A33F}">
      <dgm:prSet phldrT="[Text]" custT="1"/>
      <dgm:spPr>
        <a:solidFill>
          <a:schemeClr val="accent4">
            <a:lumMod val="60000"/>
            <a:lumOff val="40000"/>
          </a:schemeClr>
        </a:solidFill>
      </dgm:spPr>
      <dgm:t>
        <a:bodyPr/>
        <a:lstStyle/>
        <a:p>
          <a:pPr algn="ctr"/>
          <a:r>
            <a:rPr lang="en-US" sz="1800" b="1" dirty="0">
              <a:solidFill>
                <a:schemeClr val="tx1"/>
              </a:solidFill>
            </a:rPr>
            <a:t>IACUC	</a:t>
          </a:r>
        </a:p>
        <a:p>
          <a:pPr algn="ctr"/>
          <a:r>
            <a:rPr lang="en-US" sz="1800" b="1" dirty="0">
              <a:solidFill>
                <a:schemeClr val="tx1"/>
              </a:solidFill>
            </a:rPr>
            <a:t>Autumn Pinckard</a:t>
          </a:r>
          <a:endParaRPr lang="en-US" sz="1800" b="1" dirty="0">
            <a:solidFill>
              <a:schemeClr val="tx1"/>
            </a:solidFill>
            <a:latin typeface="Calibri Light" panose="020F0302020204030204"/>
          </a:endParaRPr>
        </a:p>
        <a:p>
          <a:pPr algn="ctr" rtl="0"/>
          <a:r>
            <a:rPr lang="en-US" sz="1800" b="1" dirty="0">
              <a:solidFill>
                <a:schemeClr val="tx1"/>
              </a:solidFill>
              <a:latin typeface="+mn-lt"/>
            </a:rPr>
            <a:t>Imelda Norton</a:t>
          </a:r>
        </a:p>
        <a:p>
          <a:pPr algn="ctr"/>
          <a:r>
            <a:rPr lang="en-US" sz="1800" dirty="0">
              <a:solidFill>
                <a:schemeClr val="tx1"/>
              </a:solidFill>
              <a:hlinkClick xmlns:r="http://schemas.openxmlformats.org/officeDocument/2006/relationships" r:id="rId1"/>
            </a:rPr>
            <a:t>untiacuc@unt.edu</a:t>
          </a:r>
          <a:endParaRPr lang="en-US" sz="1800" dirty="0">
            <a:solidFill>
              <a:schemeClr val="tx1"/>
            </a:solidFill>
          </a:endParaRPr>
        </a:p>
      </dgm:t>
    </dgm:pt>
    <dgm:pt modelId="{84A2500D-6C03-49B0-97F8-6DB489636F7D}" type="parTrans" cxnId="{E9C96897-1AE3-4C73-8585-95EAA7ADFF4A}">
      <dgm:prSet/>
      <dgm:spPr/>
      <dgm:t>
        <a:bodyPr/>
        <a:lstStyle/>
        <a:p>
          <a:endParaRPr lang="en-US"/>
        </a:p>
      </dgm:t>
    </dgm:pt>
    <dgm:pt modelId="{9DAAE868-08B0-43FE-A1C0-DD2C537B78E1}" type="sibTrans" cxnId="{E9C96897-1AE3-4C73-8585-95EAA7ADFF4A}">
      <dgm:prSet/>
      <dgm:spPr/>
      <dgm:t>
        <a:bodyPr/>
        <a:lstStyle/>
        <a:p>
          <a:endParaRPr lang="en-US"/>
        </a:p>
      </dgm:t>
    </dgm:pt>
    <dgm:pt modelId="{A87C31BA-617A-4AA0-88DF-9B6F396A1B1C}">
      <dgm:prSet phldrT="[Text]" custT="1"/>
      <dgm:spPr>
        <a:solidFill>
          <a:schemeClr val="accent6">
            <a:lumMod val="60000"/>
            <a:lumOff val="40000"/>
          </a:schemeClr>
        </a:solidFill>
      </dgm:spPr>
      <dgm:t>
        <a:bodyPr/>
        <a:lstStyle/>
        <a:p>
          <a:r>
            <a:rPr lang="en-US" sz="1800" b="1">
              <a:solidFill>
                <a:schemeClr val="tx1"/>
              </a:solidFill>
            </a:rPr>
            <a:t>IBC</a:t>
          </a:r>
        </a:p>
        <a:p>
          <a:r>
            <a:rPr lang="en-US" sz="1800" b="1">
              <a:solidFill>
                <a:schemeClr val="tx1"/>
              </a:solidFill>
            </a:rPr>
            <a:t>Veena Naik </a:t>
          </a:r>
        </a:p>
        <a:p>
          <a:r>
            <a:rPr lang="en-US" sz="1800">
              <a:solidFill>
                <a:schemeClr val="tx1"/>
              </a:solidFill>
              <a:hlinkClick xmlns:r="http://schemas.openxmlformats.org/officeDocument/2006/relationships" r:id="rId2"/>
            </a:rPr>
            <a:t>IBCprogram@unt.edu</a:t>
          </a:r>
          <a:r>
            <a:rPr lang="en-US" sz="1800">
              <a:solidFill>
                <a:schemeClr val="tx1"/>
              </a:solidFill>
            </a:rPr>
            <a:t> | </a:t>
          </a:r>
          <a:r>
            <a:rPr lang="en-US" sz="1800">
              <a:solidFill>
                <a:schemeClr val="tx1"/>
              </a:solidFill>
              <a:hlinkClick xmlns:r="http://schemas.openxmlformats.org/officeDocument/2006/relationships" r:id="rId3"/>
            </a:rPr>
            <a:t>veena.naik@unt.edu</a:t>
          </a:r>
          <a:r>
            <a:rPr lang="en-US" sz="1800">
              <a:solidFill>
                <a:schemeClr val="tx1"/>
              </a:solidFill>
            </a:rPr>
            <a:t> </a:t>
          </a:r>
        </a:p>
      </dgm:t>
    </dgm:pt>
    <dgm:pt modelId="{7EC523C3-6F7C-401C-A911-C067EE7FDF8F}" type="parTrans" cxnId="{9800725D-2E24-46DC-AE90-F0B848DD3B38}">
      <dgm:prSet/>
      <dgm:spPr/>
      <dgm:t>
        <a:bodyPr/>
        <a:lstStyle/>
        <a:p>
          <a:endParaRPr lang="en-US"/>
        </a:p>
      </dgm:t>
    </dgm:pt>
    <dgm:pt modelId="{12A3F33D-BA32-4249-81B6-9908DCAAC0D1}" type="sibTrans" cxnId="{9800725D-2E24-46DC-AE90-F0B848DD3B38}">
      <dgm:prSet/>
      <dgm:spPr/>
      <dgm:t>
        <a:bodyPr/>
        <a:lstStyle/>
        <a:p>
          <a:endParaRPr lang="en-US"/>
        </a:p>
      </dgm:t>
    </dgm:pt>
    <dgm:pt modelId="{19C094C7-E40B-4E16-A9F5-70696A5D1517}" type="pres">
      <dgm:prSet presAssocID="{27953060-FDBA-4A30-BADB-EAE906309120}" presName="hierChild1" presStyleCnt="0">
        <dgm:presLayoutVars>
          <dgm:orgChart val="1"/>
          <dgm:chPref val="1"/>
          <dgm:dir/>
          <dgm:animOne val="branch"/>
          <dgm:animLvl val="lvl"/>
          <dgm:resizeHandles/>
        </dgm:presLayoutVars>
      </dgm:prSet>
      <dgm:spPr/>
    </dgm:pt>
    <dgm:pt modelId="{7CD2102D-072F-4620-ADAC-6A9AC2E7EF7A}" type="pres">
      <dgm:prSet presAssocID="{CD5A3424-6B10-4A1D-959A-A90156DD84BC}" presName="hierRoot1" presStyleCnt="0">
        <dgm:presLayoutVars>
          <dgm:hierBranch val="init"/>
        </dgm:presLayoutVars>
      </dgm:prSet>
      <dgm:spPr/>
    </dgm:pt>
    <dgm:pt modelId="{89B42C6B-0CF2-4F43-9C5B-1656ACE27160}" type="pres">
      <dgm:prSet presAssocID="{CD5A3424-6B10-4A1D-959A-A90156DD84BC}" presName="rootComposite1" presStyleCnt="0"/>
      <dgm:spPr/>
    </dgm:pt>
    <dgm:pt modelId="{D8BC787C-B703-4CA3-A0F4-A721CD33A622}" type="pres">
      <dgm:prSet presAssocID="{CD5A3424-6B10-4A1D-959A-A90156DD84BC}" presName="rootText1" presStyleLbl="node0" presStyleIdx="0" presStyleCnt="1" custScaleX="67264" custScaleY="33180" custLinFactNeighborX="-2039" custLinFactNeighborY="-540">
        <dgm:presLayoutVars>
          <dgm:chPref val="3"/>
        </dgm:presLayoutVars>
      </dgm:prSet>
      <dgm:spPr/>
    </dgm:pt>
    <dgm:pt modelId="{3CC02E9A-232B-4CAF-9446-7C7F4E4680F5}" type="pres">
      <dgm:prSet presAssocID="{CD5A3424-6B10-4A1D-959A-A90156DD84BC}" presName="rootConnector1" presStyleLbl="node1" presStyleIdx="0" presStyleCnt="0"/>
      <dgm:spPr/>
    </dgm:pt>
    <dgm:pt modelId="{0B5267D9-4C9E-4EF7-9F7A-A23FB6F19984}" type="pres">
      <dgm:prSet presAssocID="{CD5A3424-6B10-4A1D-959A-A90156DD84BC}" presName="hierChild2" presStyleCnt="0"/>
      <dgm:spPr/>
    </dgm:pt>
    <dgm:pt modelId="{9A46ACB6-2331-408F-901D-C025E24AEE7F}" type="pres">
      <dgm:prSet presAssocID="{84A2500D-6C03-49B0-97F8-6DB489636F7D}" presName="Name37" presStyleLbl="parChTrans1D2" presStyleIdx="0" presStyleCnt="2"/>
      <dgm:spPr/>
    </dgm:pt>
    <dgm:pt modelId="{6E50542A-BD7A-4B28-B946-A3132B261F69}" type="pres">
      <dgm:prSet presAssocID="{43407B2D-A4DA-46A8-95E1-25847987A33F}" presName="hierRoot2" presStyleCnt="0">
        <dgm:presLayoutVars>
          <dgm:hierBranch val="init"/>
        </dgm:presLayoutVars>
      </dgm:prSet>
      <dgm:spPr/>
    </dgm:pt>
    <dgm:pt modelId="{1A639D8D-8C95-480F-9A1F-B78651C22D14}" type="pres">
      <dgm:prSet presAssocID="{43407B2D-A4DA-46A8-95E1-25847987A33F}" presName="rootComposite" presStyleCnt="0"/>
      <dgm:spPr/>
    </dgm:pt>
    <dgm:pt modelId="{C977BE90-1BCE-419C-9BEF-5FFE88B6E88B}" type="pres">
      <dgm:prSet presAssocID="{43407B2D-A4DA-46A8-95E1-25847987A33F}" presName="rootText" presStyleLbl="node2" presStyleIdx="0" presStyleCnt="2" custScaleX="41710" custScaleY="32121" custLinFactNeighborX="1594" custLinFactNeighborY="-34040">
        <dgm:presLayoutVars>
          <dgm:chPref val="3"/>
        </dgm:presLayoutVars>
      </dgm:prSet>
      <dgm:spPr/>
    </dgm:pt>
    <dgm:pt modelId="{399DA643-8A48-4D65-B559-C69AFE6B2544}" type="pres">
      <dgm:prSet presAssocID="{43407B2D-A4DA-46A8-95E1-25847987A33F}" presName="rootConnector" presStyleLbl="node2" presStyleIdx="0" presStyleCnt="2"/>
      <dgm:spPr/>
    </dgm:pt>
    <dgm:pt modelId="{2EB7973E-0247-48BB-840D-767DAE44A028}" type="pres">
      <dgm:prSet presAssocID="{43407B2D-A4DA-46A8-95E1-25847987A33F}" presName="hierChild4" presStyleCnt="0"/>
      <dgm:spPr/>
    </dgm:pt>
    <dgm:pt modelId="{CD193AA8-199B-4E78-9AE6-79A8529D19E7}" type="pres">
      <dgm:prSet presAssocID="{43407B2D-A4DA-46A8-95E1-25847987A33F}" presName="hierChild5" presStyleCnt="0"/>
      <dgm:spPr/>
    </dgm:pt>
    <dgm:pt modelId="{2DD544E3-6F73-40BD-8250-545FAF3BD1F6}" type="pres">
      <dgm:prSet presAssocID="{7EC523C3-6F7C-401C-A911-C067EE7FDF8F}" presName="Name37" presStyleLbl="parChTrans1D2" presStyleIdx="1" presStyleCnt="2"/>
      <dgm:spPr/>
    </dgm:pt>
    <dgm:pt modelId="{EF6B1CF9-8A44-445F-95B1-4E53502B578F}" type="pres">
      <dgm:prSet presAssocID="{A87C31BA-617A-4AA0-88DF-9B6F396A1B1C}" presName="hierRoot2" presStyleCnt="0">
        <dgm:presLayoutVars>
          <dgm:hierBranch val="init"/>
        </dgm:presLayoutVars>
      </dgm:prSet>
      <dgm:spPr/>
    </dgm:pt>
    <dgm:pt modelId="{D5E820CB-F972-446D-B4E4-5D112B27280E}" type="pres">
      <dgm:prSet presAssocID="{A87C31BA-617A-4AA0-88DF-9B6F396A1B1C}" presName="rootComposite" presStyleCnt="0"/>
      <dgm:spPr/>
    </dgm:pt>
    <dgm:pt modelId="{B5B45696-8EFE-4520-A50F-F165049E0BFD}" type="pres">
      <dgm:prSet presAssocID="{A87C31BA-617A-4AA0-88DF-9B6F396A1B1C}" presName="rootText" presStyleLbl="node2" presStyleIdx="1" presStyleCnt="2" custScaleX="36594" custScaleY="33540" custLinFactNeighborX="-2164" custLinFactNeighborY="-35180">
        <dgm:presLayoutVars>
          <dgm:chPref val="3"/>
        </dgm:presLayoutVars>
      </dgm:prSet>
      <dgm:spPr/>
    </dgm:pt>
    <dgm:pt modelId="{9420D8A6-9EE7-4EC0-888E-EEDCF1154847}" type="pres">
      <dgm:prSet presAssocID="{A87C31BA-617A-4AA0-88DF-9B6F396A1B1C}" presName="rootConnector" presStyleLbl="node2" presStyleIdx="1" presStyleCnt="2"/>
      <dgm:spPr/>
    </dgm:pt>
    <dgm:pt modelId="{A3A1833F-4E2D-413A-AF6C-E6F827C0C182}" type="pres">
      <dgm:prSet presAssocID="{A87C31BA-617A-4AA0-88DF-9B6F396A1B1C}" presName="hierChild4" presStyleCnt="0"/>
      <dgm:spPr/>
    </dgm:pt>
    <dgm:pt modelId="{74829F5B-8357-4A9F-B344-CDCCA9FB3296}" type="pres">
      <dgm:prSet presAssocID="{A87C31BA-617A-4AA0-88DF-9B6F396A1B1C}" presName="hierChild5" presStyleCnt="0"/>
      <dgm:spPr/>
    </dgm:pt>
    <dgm:pt modelId="{BFCDA209-927D-4CD4-A3E5-023897455E2B}" type="pres">
      <dgm:prSet presAssocID="{CD5A3424-6B10-4A1D-959A-A90156DD84BC}" presName="hierChild3" presStyleCnt="0"/>
      <dgm:spPr/>
    </dgm:pt>
  </dgm:ptLst>
  <dgm:cxnLst>
    <dgm:cxn modelId="{8D0C320D-0961-488C-AAFC-CB15A857950C}" type="presOf" srcId="{CD5A3424-6B10-4A1D-959A-A90156DD84BC}" destId="{D8BC787C-B703-4CA3-A0F4-A721CD33A622}" srcOrd="0" destOrd="0" presId="urn:microsoft.com/office/officeart/2005/8/layout/orgChart1"/>
    <dgm:cxn modelId="{9555102E-073A-4040-9879-50EC71465D92}" type="presOf" srcId="{43407B2D-A4DA-46A8-95E1-25847987A33F}" destId="{399DA643-8A48-4D65-B559-C69AFE6B2544}" srcOrd="1" destOrd="0" presId="urn:microsoft.com/office/officeart/2005/8/layout/orgChart1"/>
    <dgm:cxn modelId="{67DB1236-DC77-47FB-9B7D-743D274768E3}" type="presOf" srcId="{CD5A3424-6B10-4A1D-959A-A90156DD84BC}" destId="{3CC02E9A-232B-4CAF-9446-7C7F4E4680F5}" srcOrd="1" destOrd="0" presId="urn:microsoft.com/office/officeart/2005/8/layout/orgChart1"/>
    <dgm:cxn modelId="{44A7F15B-2EC7-4EF3-8C3C-FE11B8ED7137}" type="presOf" srcId="{84A2500D-6C03-49B0-97F8-6DB489636F7D}" destId="{9A46ACB6-2331-408F-901D-C025E24AEE7F}" srcOrd="0" destOrd="0" presId="urn:microsoft.com/office/officeart/2005/8/layout/orgChart1"/>
    <dgm:cxn modelId="{9800725D-2E24-46DC-AE90-F0B848DD3B38}" srcId="{CD5A3424-6B10-4A1D-959A-A90156DD84BC}" destId="{A87C31BA-617A-4AA0-88DF-9B6F396A1B1C}" srcOrd="1" destOrd="0" parTransId="{7EC523C3-6F7C-401C-A911-C067EE7FDF8F}" sibTransId="{12A3F33D-BA32-4249-81B6-9908DCAAC0D1}"/>
    <dgm:cxn modelId="{5C303341-C988-4724-BB83-3DA0F0F8457F}" srcId="{27953060-FDBA-4A30-BADB-EAE906309120}" destId="{CD5A3424-6B10-4A1D-959A-A90156DD84BC}" srcOrd="0" destOrd="0" parTransId="{D4772061-0779-4C44-AB1D-374FFD14E737}" sibTransId="{5F3D52D4-AD3A-4EB2-A09A-CA5CB42424AC}"/>
    <dgm:cxn modelId="{7A5B6A4A-4138-4A66-9B98-C5DD2522EC65}" type="presOf" srcId="{43407B2D-A4DA-46A8-95E1-25847987A33F}" destId="{C977BE90-1BCE-419C-9BEF-5FFE88B6E88B}" srcOrd="0" destOrd="0" presId="urn:microsoft.com/office/officeart/2005/8/layout/orgChart1"/>
    <dgm:cxn modelId="{48D23059-7E8D-4768-A660-2ECF25B86533}" type="presOf" srcId="{A87C31BA-617A-4AA0-88DF-9B6F396A1B1C}" destId="{9420D8A6-9EE7-4EC0-888E-EEDCF1154847}" srcOrd="1" destOrd="0" presId="urn:microsoft.com/office/officeart/2005/8/layout/orgChart1"/>
    <dgm:cxn modelId="{E9C96897-1AE3-4C73-8585-95EAA7ADFF4A}" srcId="{CD5A3424-6B10-4A1D-959A-A90156DD84BC}" destId="{43407B2D-A4DA-46A8-95E1-25847987A33F}" srcOrd="0" destOrd="0" parTransId="{84A2500D-6C03-49B0-97F8-6DB489636F7D}" sibTransId="{9DAAE868-08B0-43FE-A1C0-DD2C537B78E1}"/>
    <dgm:cxn modelId="{8EF5B19D-8ECF-4875-9A50-639307AD0C20}" type="presOf" srcId="{A87C31BA-617A-4AA0-88DF-9B6F396A1B1C}" destId="{B5B45696-8EFE-4520-A50F-F165049E0BFD}" srcOrd="0" destOrd="0" presId="urn:microsoft.com/office/officeart/2005/8/layout/orgChart1"/>
    <dgm:cxn modelId="{AA839DDA-6ADB-4B66-AEBF-7EF1EA9E13AD}" type="presOf" srcId="{7EC523C3-6F7C-401C-A911-C067EE7FDF8F}" destId="{2DD544E3-6F73-40BD-8250-545FAF3BD1F6}" srcOrd="0" destOrd="0" presId="urn:microsoft.com/office/officeart/2005/8/layout/orgChart1"/>
    <dgm:cxn modelId="{9BB96FDC-1137-4F5D-B62F-987C430F53AD}" type="presOf" srcId="{27953060-FDBA-4A30-BADB-EAE906309120}" destId="{19C094C7-E40B-4E16-A9F5-70696A5D1517}" srcOrd="0" destOrd="0" presId="urn:microsoft.com/office/officeart/2005/8/layout/orgChart1"/>
    <dgm:cxn modelId="{CA70B763-6912-42C6-843D-8D0AD492EFED}" type="presParOf" srcId="{19C094C7-E40B-4E16-A9F5-70696A5D1517}" destId="{7CD2102D-072F-4620-ADAC-6A9AC2E7EF7A}" srcOrd="0" destOrd="0" presId="urn:microsoft.com/office/officeart/2005/8/layout/orgChart1"/>
    <dgm:cxn modelId="{785365FF-1906-411B-B98F-792BDFA27D98}" type="presParOf" srcId="{7CD2102D-072F-4620-ADAC-6A9AC2E7EF7A}" destId="{89B42C6B-0CF2-4F43-9C5B-1656ACE27160}" srcOrd="0" destOrd="0" presId="urn:microsoft.com/office/officeart/2005/8/layout/orgChart1"/>
    <dgm:cxn modelId="{9CE754DA-696D-48BE-B8C1-91B9C500527A}" type="presParOf" srcId="{89B42C6B-0CF2-4F43-9C5B-1656ACE27160}" destId="{D8BC787C-B703-4CA3-A0F4-A721CD33A622}" srcOrd="0" destOrd="0" presId="urn:microsoft.com/office/officeart/2005/8/layout/orgChart1"/>
    <dgm:cxn modelId="{0E741197-54AB-4538-94BE-72DAC362D0FA}" type="presParOf" srcId="{89B42C6B-0CF2-4F43-9C5B-1656ACE27160}" destId="{3CC02E9A-232B-4CAF-9446-7C7F4E4680F5}" srcOrd="1" destOrd="0" presId="urn:microsoft.com/office/officeart/2005/8/layout/orgChart1"/>
    <dgm:cxn modelId="{03CFD5FB-0A94-43E2-9BFB-A17487EB3B4B}" type="presParOf" srcId="{7CD2102D-072F-4620-ADAC-6A9AC2E7EF7A}" destId="{0B5267D9-4C9E-4EF7-9F7A-A23FB6F19984}" srcOrd="1" destOrd="0" presId="urn:microsoft.com/office/officeart/2005/8/layout/orgChart1"/>
    <dgm:cxn modelId="{5BAB3EDA-E4BD-4B87-AF27-34B7D8280756}" type="presParOf" srcId="{0B5267D9-4C9E-4EF7-9F7A-A23FB6F19984}" destId="{9A46ACB6-2331-408F-901D-C025E24AEE7F}" srcOrd="0" destOrd="0" presId="urn:microsoft.com/office/officeart/2005/8/layout/orgChart1"/>
    <dgm:cxn modelId="{8770D297-1A2B-42CA-9D27-6875169B1386}" type="presParOf" srcId="{0B5267D9-4C9E-4EF7-9F7A-A23FB6F19984}" destId="{6E50542A-BD7A-4B28-B946-A3132B261F69}" srcOrd="1" destOrd="0" presId="urn:microsoft.com/office/officeart/2005/8/layout/orgChart1"/>
    <dgm:cxn modelId="{064284F4-F2A7-4A4E-88FD-90DB1FF07C8A}" type="presParOf" srcId="{6E50542A-BD7A-4B28-B946-A3132B261F69}" destId="{1A639D8D-8C95-480F-9A1F-B78651C22D14}" srcOrd="0" destOrd="0" presId="urn:microsoft.com/office/officeart/2005/8/layout/orgChart1"/>
    <dgm:cxn modelId="{2B87F96D-30DE-4386-BDE0-0E55DC91B224}" type="presParOf" srcId="{1A639D8D-8C95-480F-9A1F-B78651C22D14}" destId="{C977BE90-1BCE-419C-9BEF-5FFE88B6E88B}" srcOrd="0" destOrd="0" presId="urn:microsoft.com/office/officeart/2005/8/layout/orgChart1"/>
    <dgm:cxn modelId="{96C4ECCE-8AB7-4C4E-BDB6-9A862132C7CF}" type="presParOf" srcId="{1A639D8D-8C95-480F-9A1F-B78651C22D14}" destId="{399DA643-8A48-4D65-B559-C69AFE6B2544}" srcOrd="1" destOrd="0" presId="urn:microsoft.com/office/officeart/2005/8/layout/orgChart1"/>
    <dgm:cxn modelId="{703DE77F-5A13-479C-BCC3-6B800ED19167}" type="presParOf" srcId="{6E50542A-BD7A-4B28-B946-A3132B261F69}" destId="{2EB7973E-0247-48BB-840D-767DAE44A028}" srcOrd="1" destOrd="0" presId="urn:microsoft.com/office/officeart/2005/8/layout/orgChart1"/>
    <dgm:cxn modelId="{8495F597-826C-4EE4-820E-998294E2C61A}" type="presParOf" srcId="{6E50542A-BD7A-4B28-B946-A3132B261F69}" destId="{CD193AA8-199B-4E78-9AE6-79A8529D19E7}" srcOrd="2" destOrd="0" presId="urn:microsoft.com/office/officeart/2005/8/layout/orgChart1"/>
    <dgm:cxn modelId="{C2E58CF9-157B-4AD6-8A98-7C764E1FDA22}" type="presParOf" srcId="{0B5267D9-4C9E-4EF7-9F7A-A23FB6F19984}" destId="{2DD544E3-6F73-40BD-8250-545FAF3BD1F6}" srcOrd="2" destOrd="0" presId="urn:microsoft.com/office/officeart/2005/8/layout/orgChart1"/>
    <dgm:cxn modelId="{8ECA5601-0725-43FE-B137-0F7556BF19E9}" type="presParOf" srcId="{0B5267D9-4C9E-4EF7-9F7A-A23FB6F19984}" destId="{EF6B1CF9-8A44-445F-95B1-4E53502B578F}" srcOrd="3" destOrd="0" presId="urn:microsoft.com/office/officeart/2005/8/layout/orgChart1"/>
    <dgm:cxn modelId="{A3DD23B8-34D3-4CA4-A725-D65349C46F4A}" type="presParOf" srcId="{EF6B1CF9-8A44-445F-95B1-4E53502B578F}" destId="{D5E820CB-F972-446D-B4E4-5D112B27280E}" srcOrd="0" destOrd="0" presId="urn:microsoft.com/office/officeart/2005/8/layout/orgChart1"/>
    <dgm:cxn modelId="{44F2D734-970D-44D0-B209-4CC98F6C83FE}" type="presParOf" srcId="{D5E820CB-F972-446D-B4E4-5D112B27280E}" destId="{B5B45696-8EFE-4520-A50F-F165049E0BFD}" srcOrd="0" destOrd="0" presId="urn:microsoft.com/office/officeart/2005/8/layout/orgChart1"/>
    <dgm:cxn modelId="{3FCDCD69-836E-444C-A4DC-DB3A8F691DE2}" type="presParOf" srcId="{D5E820CB-F972-446D-B4E4-5D112B27280E}" destId="{9420D8A6-9EE7-4EC0-888E-EEDCF1154847}" srcOrd="1" destOrd="0" presId="urn:microsoft.com/office/officeart/2005/8/layout/orgChart1"/>
    <dgm:cxn modelId="{509D74A5-A0F5-464B-A327-D5852154BD8B}" type="presParOf" srcId="{EF6B1CF9-8A44-445F-95B1-4E53502B578F}" destId="{A3A1833F-4E2D-413A-AF6C-E6F827C0C182}" srcOrd="1" destOrd="0" presId="urn:microsoft.com/office/officeart/2005/8/layout/orgChart1"/>
    <dgm:cxn modelId="{C95460DB-3EDC-48A5-807F-072EC64D20E6}" type="presParOf" srcId="{EF6B1CF9-8A44-445F-95B1-4E53502B578F}" destId="{74829F5B-8357-4A9F-B344-CDCCA9FB3296}" srcOrd="2" destOrd="0" presId="urn:microsoft.com/office/officeart/2005/8/layout/orgChart1"/>
    <dgm:cxn modelId="{2575A2CF-71B5-4B3F-B408-D86751D0B816}" type="presParOf" srcId="{7CD2102D-072F-4620-ADAC-6A9AC2E7EF7A}" destId="{BFCDA209-927D-4CD4-A3E5-023897455E2B}"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88F77-7D02-4179-8456-99840CCC1183}" type="doc">
      <dgm:prSet loTypeId="urn:microsoft.com/office/officeart/2008/layout/AlternatingHexagons" loCatId="list" qsTypeId="urn:microsoft.com/office/officeart/2005/8/quickstyle/simple2" qsCatId="simple" csTypeId="urn:microsoft.com/office/officeart/2005/8/colors/accent2_2" csCatId="accent2" phldr="1"/>
      <dgm:spPr/>
      <dgm:t>
        <a:bodyPr/>
        <a:lstStyle/>
        <a:p>
          <a:endParaRPr lang="en-US"/>
        </a:p>
      </dgm:t>
    </dgm:pt>
    <dgm:pt modelId="{7136971E-4FC9-46D9-9C64-C5761BE5DA8B}">
      <dgm:prSet phldrT="[Text]" custT="1"/>
      <dgm:spPr/>
      <dgm:t>
        <a:bodyPr/>
        <a:lstStyle/>
        <a:p>
          <a:r>
            <a:rPr lang="en-US" sz="1100" dirty="0">
              <a:latin typeface="Arial" panose="020B0604020202020204" pitchFamily="34" charset="0"/>
              <a:cs typeface="Arial" panose="020B0604020202020204" pitchFamily="34" charset="0"/>
            </a:rPr>
            <a:t>Infectious agents</a:t>
          </a:r>
        </a:p>
      </dgm:t>
    </dgm:pt>
    <dgm:pt modelId="{1511A96E-0EDB-4A71-87D9-B96DBC4E7946}" type="parTrans" cxnId="{7CA42197-7C15-46D0-9DF6-9D08A8D8031C}">
      <dgm:prSet/>
      <dgm:spPr/>
      <dgm:t>
        <a:bodyPr/>
        <a:lstStyle/>
        <a:p>
          <a:endParaRPr lang="en-US"/>
        </a:p>
      </dgm:t>
    </dgm:pt>
    <dgm:pt modelId="{F9D9051D-C10A-4476-BCF5-3FFB4C5C6E6D}" type="sibTrans" cxnId="{7CA42197-7C15-46D0-9DF6-9D08A8D8031C}">
      <dgm:prSet custT="1"/>
      <dgm:spPr/>
      <dgm:t>
        <a:bodyPr/>
        <a:lstStyle/>
        <a:p>
          <a:r>
            <a:rPr lang="en-US" sz="1050" dirty="0">
              <a:solidFill>
                <a:schemeClr val="tx1"/>
              </a:solidFill>
              <a:latin typeface="Arial" panose="020B0604020202020204" pitchFamily="34" charset="0"/>
              <a:cs typeface="Arial" panose="020B0604020202020204" pitchFamily="34" charset="0"/>
            </a:rPr>
            <a:t>Animals – vertebrate or non vertebrates</a:t>
          </a:r>
        </a:p>
      </dgm:t>
    </dgm:pt>
    <dgm:pt modelId="{4B680FB2-0C0E-4BD8-9F5D-6454DA4FBE1F}">
      <dgm:prSet phldrT="[Text]" custT="1"/>
      <dgm:spPr/>
      <dgm:t>
        <a:bodyPr/>
        <a:lstStyle/>
        <a:p>
          <a:r>
            <a:rPr lang="en-US" sz="1100" dirty="0"/>
            <a:t>Dead animals or animal derived materials</a:t>
          </a:r>
        </a:p>
      </dgm:t>
    </dgm:pt>
    <dgm:pt modelId="{3152F64A-1D4F-42A5-B087-961FB289C49C}" type="parTrans" cxnId="{110E57BD-170C-4A32-9856-71C834262264}">
      <dgm:prSet/>
      <dgm:spPr/>
      <dgm:t>
        <a:bodyPr/>
        <a:lstStyle/>
        <a:p>
          <a:endParaRPr lang="en-US"/>
        </a:p>
      </dgm:t>
    </dgm:pt>
    <dgm:pt modelId="{4873C372-F5DB-4EA5-9552-819F4FCE3090}" type="sibTrans" cxnId="{110E57BD-170C-4A32-9856-71C834262264}">
      <dgm:prSet custT="1"/>
      <dgm:spPr/>
      <dgm:t>
        <a:bodyPr/>
        <a:lstStyle/>
        <a:p>
          <a:r>
            <a:rPr lang="en-US" sz="1400" dirty="0"/>
            <a:t>Live human studies</a:t>
          </a:r>
        </a:p>
      </dgm:t>
    </dgm:pt>
    <dgm:pt modelId="{5DDC6457-0E3C-4243-9E54-1BC5162324D5}">
      <dgm:prSet custT="1"/>
      <dgm:spPr/>
      <dgm:t>
        <a:bodyPr/>
        <a:lstStyle/>
        <a:p>
          <a:r>
            <a:rPr lang="en-US" sz="1100" dirty="0">
              <a:solidFill>
                <a:schemeClr val="tx1"/>
              </a:solidFill>
            </a:rPr>
            <a:t>Nano- technology</a:t>
          </a:r>
        </a:p>
      </dgm:t>
    </dgm:pt>
    <dgm:pt modelId="{2BF895EF-EA7B-48E8-8F17-3F90405E0691}" type="parTrans" cxnId="{5CE1CF9A-6DED-4DE9-8237-37B8CAEAE1C7}">
      <dgm:prSet/>
      <dgm:spPr/>
      <dgm:t>
        <a:bodyPr/>
        <a:lstStyle/>
        <a:p>
          <a:endParaRPr lang="en-US"/>
        </a:p>
      </dgm:t>
    </dgm:pt>
    <dgm:pt modelId="{9D641BD5-BAD6-48B6-8372-BE7510969870}" type="sibTrans" cxnId="{5CE1CF9A-6DED-4DE9-8237-37B8CAEAE1C7}">
      <dgm:prSet/>
      <dgm:spPr/>
      <dgm:t>
        <a:bodyPr/>
        <a:lstStyle/>
        <a:p>
          <a:r>
            <a:rPr lang="en-US" dirty="0">
              <a:solidFill>
                <a:schemeClr val="tx1"/>
              </a:solidFill>
            </a:rPr>
            <a:t>Select Agents and Toxins</a:t>
          </a:r>
        </a:p>
      </dgm:t>
    </dgm:pt>
    <dgm:pt modelId="{2E19483B-0DEA-40E0-AF6D-98E9932D1A58}">
      <dgm:prSet/>
      <dgm:spPr/>
      <dgm:t>
        <a:bodyPr/>
        <a:lstStyle/>
        <a:p>
          <a:endParaRPr lang="en-US"/>
        </a:p>
      </dgm:t>
    </dgm:pt>
    <dgm:pt modelId="{7FED4AA9-8CDB-46F9-8136-4D3E3A651F87}" type="parTrans" cxnId="{0D2F10CA-3F55-46E5-B6CA-E81E69A59854}">
      <dgm:prSet/>
      <dgm:spPr/>
      <dgm:t>
        <a:bodyPr/>
        <a:lstStyle/>
        <a:p>
          <a:endParaRPr lang="en-US"/>
        </a:p>
      </dgm:t>
    </dgm:pt>
    <dgm:pt modelId="{32E9792A-CB78-4FE0-BAE2-06B34958A5E2}" type="sibTrans" cxnId="{0D2F10CA-3F55-46E5-B6CA-E81E69A59854}">
      <dgm:prSet/>
      <dgm:spPr/>
      <dgm:t>
        <a:bodyPr/>
        <a:lstStyle/>
        <a:p>
          <a:endParaRPr lang="en-US"/>
        </a:p>
      </dgm:t>
    </dgm:pt>
    <dgm:pt modelId="{D124922D-D351-4F91-8F5B-85324FF1AA05}">
      <dgm:prSet custT="1"/>
      <dgm:spPr/>
      <dgm:t>
        <a:bodyPr/>
        <a:lstStyle/>
        <a:p>
          <a:r>
            <a:rPr lang="en-US" sz="1300" dirty="0">
              <a:solidFill>
                <a:schemeClr val="tx1"/>
              </a:solidFill>
            </a:rPr>
            <a:t>Plant Research</a:t>
          </a:r>
        </a:p>
      </dgm:t>
    </dgm:pt>
    <dgm:pt modelId="{0D40FA58-A9F7-42A5-9122-3B193D3B05EC}" type="parTrans" cxnId="{A0BB2B43-BED2-4343-AD57-F717A6959E83}">
      <dgm:prSet/>
      <dgm:spPr/>
      <dgm:t>
        <a:bodyPr/>
        <a:lstStyle/>
        <a:p>
          <a:endParaRPr lang="en-US"/>
        </a:p>
      </dgm:t>
    </dgm:pt>
    <dgm:pt modelId="{B3AC02FC-4EFC-4E21-B4E7-76429071BC0D}" type="sibTrans" cxnId="{A0BB2B43-BED2-4343-AD57-F717A6959E83}">
      <dgm:prSet custT="1"/>
      <dgm:spPr/>
      <dgm:t>
        <a:bodyPr/>
        <a:lstStyle/>
        <a:p>
          <a:r>
            <a:rPr lang="en-US" sz="1400" dirty="0">
              <a:latin typeface="Arial" panose="020B0604020202020204" pitchFamily="34" charset="0"/>
              <a:cs typeface="Arial" panose="020B0604020202020204" pitchFamily="34" charset="0"/>
            </a:rPr>
            <a:t>Zoonotic diseases</a:t>
          </a:r>
        </a:p>
      </dgm:t>
    </dgm:pt>
    <dgm:pt modelId="{A83D49E5-6F02-4C29-BFAC-3550FBAEA696}">
      <dgm:prSet phldrT="[Text]"/>
      <dgm:spPr/>
      <dgm:t>
        <a:bodyPr/>
        <a:lstStyle/>
        <a:p>
          <a:r>
            <a:rPr lang="en-US" dirty="0"/>
            <a:t>Arthropods</a:t>
          </a:r>
        </a:p>
      </dgm:t>
    </dgm:pt>
    <dgm:pt modelId="{4B002460-0C0A-4D1D-9375-E6153124F66C}" type="parTrans" cxnId="{ABDB8B39-DC42-4C34-BBA2-FC760B86D5A5}">
      <dgm:prSet/>
      <dgm:spPr/>
      <dgm:t>
        <a:bodyPr/>
        <a:lstStyle/>
        <a:p>
          <a:endParaRPr lang="en-US"/>
        </a:p>
      </dgm:t>
    </dgm:pt>
    <dgm:pt modelId="{42727D3B-B541-43AC-A4AD-32132A745471}" type="sibTrans" cxnId="{ABDB8B39-DC42-4C34-BBA2-FC760B86D5A5}">
      <dgm:prSet/>
      <dgm:spPr/>
      <dgm:t>
        <a:bodyPr/>
        <a:lstStyle/>
        <a:p>
          <a:r>
            <a:rPr lang="en-US" dirty="0"/>
            <a:t>In vitro studies</a:t>
          </a:r>
        </a:p>
      </dgm:t>
    </dgm:pt>
    <dgm:pt modelId="{D7E6F0EB-01F6-42AE-9AFC-184A39313AF1}" type="pres">
      <dgm:prSet presAssocID="{A7E88F77-7D02-4179-8456-99840CCC1183}" presName="Name0" presStyleCnt="0">
        <dgm:presLayoutVars>
          <dgm:chMax/>
          <dgm:chPref/>
          <dgm:dir/>
          <dgm:animLvl val="lvl"/>
        </dgm:presLayoutVars>
      </dgm:prSet>
      <dgm:spPr/>
    </dgm:pt>
    <dgm:pt modelId="{8940C29B-2735-44D5-918F-08FCAD586008}" type="pres">
      <dgm:prSet presAssocID="{7136971E-4FC9-46D9-9C64-C5761BE5DA8B}" presName="composite" presStyleCnt="0"/>
      <dgm:spPr/>
    </dgm:pt>
    <dgm:pt modelId="{34472BEB-A5F9-415B-A665-B4D40318521B}" type="pres">
      <dgm:prSet presAssocID="{7136971E-4FC9-46D9-9C64-C5761BE5DA8B}" presName="Parent1" presStyleLbl="node1" presStyleIdx="0" presStyleCnt="10" custLinFactNeighborX="31744" custLinFactNeighborY="-2209">
        <dgm:presLayoutVars>
          <dgm:chMax val="1"/>
          <dgm:chPref val="1"/>
          <dgm:bulletEnabled val="1"/>
        </dgm:presLayoutVars>
      </dgm:prSet>
      <dgm:spPr/>
    </dgm:pt>
    <dgm:pt modelId="{15DAAD82-A0F9-4464-9F6F-4C66D0B6D7FA}" type="pres">
      <dgm:prSet presAssocID="{7136971E-4FC9-46D9-9C64-C5761BE5DA8B}" presName="Childtext1" presStyleLbl="revTx" presStyleIdx="0" presStyleCnt="5" custScaleX="195487" custLinFactY="-73107" custLinFactNeighborX="-94450" custLinFactNeighborY="-100000">
        <dgm:presLayoutVars>
          <dgm:chMax val="0"/>
          <dgm:chPref val="0"/>
          <dgm:bulletEnabled val="1"/>
        </dgm:presLayoutVars>
      </dgm:prSet>
      <dgm:spPr/>
    </dgm:pt>
    <dgm:pt modelId="{4AEC408F-A85D-42BE-9A51-84A9A2DB4343}" type="pres">
      <dgm:prSet presAssocID="{7136971E-4FC9-46D9-9C64-C5761BE5DA8B}" presName="BalanceSpacing" presStyleCnt="0"/>
      <dgm:spPr/>
    </dgm:pt>
    <dgm:pt modelId="{9D8DC314-6E23-45A1-ACEB-1F0B2C211049}" type="pres">
      <dgm:prSet presAssocID="{7136971E-4FC9-46D9-9C64-C5761BE5DA8B}" presName="BalanceSpacing1" presStyleCnt="0"/>
      <dgm:spPr/>
    </dgm:pt>
    <dgm:pt modelId="{33B47A99-52AF-4251-945F-45620B44628A}" type="pres">
      <dgm:prSet presAssocID="{F9D9051D-C10A-4476-BCF5-3FFB4C5C6E6D}" presName="Accent1Text" presStyleLbl="node1" presStyleIdx="1" presStyleCnt="10" custLinFactNeighborX="34284" custLinFactNeighborY="-2209"/>
      <dgm:spPr/>
    </dgm:pt>
    <dgm:pt modelId="{CFD95BBC-1C4A-406B-A568-5702256FE77C}" type="pres">
      <dgm:prSet presAssocID="{F9D9051D-C10A-4476-BCF5-3FFB4C5C6E6D}" presName="spaceBetweenRectangles" presStyleCnt="0"/>
      <dgm:spPr/>
    </dgm:pt>
    <dgm:pt modelId="{7E7552F8-C6BC-4D6F-A00F-CF111D6E00AD}" type="pres">
      <dgm:prSet presAssocID="{4B680FB2-0C0E-4BD8-9F5D-6454DA4FBE1F}" presName="composite" presStyleCnt="0"/>
      <dgm:spPr/>
    </dgm:pt>
    <dgm:pt modelId="{2F1E0DF8-E653-4333-83B2-4664799B52BC}" type="pres">
      <dgm:prSet presAssocID="{4B680FB2-0C0E-4BD8-9F5D-6454DA4FBE1F}" presName="Parent1" presStyleLbl="node1" presStyleIdx="2" presStyleCnt="10">
        <dgm:presLayoutVars>
          <dgm:chMax val="1"/>
          <dgm:chPref val="1"/>
          <dgm:bulletEnabled val="1"/>
        </dgm:presLayoutVars>
      </dgm:prSet>
      <dgm:spPr/>
    </dgm:pt>
    <dgm:pt modelId="{1CDF8638-2789-4E58-A2B5-F1E97AFAC49C}" type="pres">
      <dgm:prSet presAssocID="{4B680FB2-0C0E-4BD8-9F5D-6454DA4FBE1F}" presName="Childtext1" presStyleLbl="revTx" presStyleIdx="1" presStyleCnt="5">
        <dgm:presLayoutVars>
          <dgm:chMax val="0"/>
          <dgm:chPref val="0"/>
          <dgm:bulletEnabled val="1"/>
        </dgm:presLayoutVars>
      </dgm:prSet>
      <dgm:spPr/>
    </dgm:pt>
    <dgm:pt modelId="{D89FEE9A-5689-4D12-8E03-AB65897479C9}" type="pres">
      <dgm:prSet presAssocID="{4B680FB2-0C0E-4BD8-9F5D-6454DA4FBE1F}" presName="BalanceSpacing" presStyleCnt="0"/>
      <dgm:spPr/>
    </dgm:pt>
    <dgm:pt modelId="{C89AC6C8-EDD6-495F-AC3E-B8AA1DCC54A6}" type="pres">
      <dgm:prSet presAssocID="{4B680FB2-0C0E-4BD8-9F5D-6454DA4FBE1F}" presName="BalanceSpacing1" presStyleCnt="0"/>
      <dgm:spPr/>
    </dgm:pt>
    <dgm:pt modelId="{216628FE-5109-4CB5-973A-0FDA37364EF1}" type="pres">
      <dgm:prSet presAssocID="{4873C372-F5DB-4EA5-9552-819F4FCE3090}" presName="Accent1Text" presStyleLbl="node1" presStyleIdx="3" presStyleCnt="10" custLinFactNeighborX="52828" custLinFactNeighborY="-85063"/>
      <dgm:spPr/>
    </dgm:pt>
    <dgm:pt modelId="{54A6A898-CB89-47C6-B67E-D32F2E753616}" type="pres">
      <dgm:prSet presAssocID="{4873C372-F5DB-4EA5-9552-819F4FCE3090}" presName="spaceBetweenRectangles" presStyleCnt="0"/>
      <dgm:spPr/>
    </dgm:pt>
    <dgm:pt modelId="{FD076027-1CEB-41A6-B98B-4C03215CA817}" type="pres">
      <dgm:prSet presAssocID="{5DDC6457-0E3C-4243-9E54-1BC5162324D5}" presName="composite" presStyleCnt="0"/>
      <dgm:spPr/>
    </dgm:pt>
    <dgm:pt modelId="{5CE64D51-551F-4C82-B120-391A6F2E9BEB}" type="pres">
      <dgm:prSet presAssocID="{5DDC6457-0E3C-4243-9E54-1BC5162324D5}" presName="Parent1" presStyleLbl="node1" presStyleIdx="4" presStyleCnt="10" custLinFactNeighborX="54650" custLinFactNeighborY="-82412">
        <dgm:presLayoutVars>
          <dgm:chMax val="1"/>
          <dgm:chPref val="1"/>
          <dgm:bulletEnabled val="1"/>
        </dgm:presLayoutVars>
      </dgm:prSet>
      <dgm:spPr/>
    </dgm:pt>
    <dgm:pt modelId="{155B5CA3-C875-4C1C-8009-1606493F3A87}" type="pres">
      <dgm:prSet presAssocID="{5DDC6457-0E3C-4243-9E54-1BC5162324D5}" presName="Childtext1" presStyleLbl="revTx" presStyleIdx="2" presStyleCnt="5">
        <dgm:presLayoutVars>
          <dgm:chMax val="0"/>
          <dgm:chPref val="0"/>
          <dgm:bulletEnabled val="1"/>
        </dgm:presLayoutVars>
      </dgm:prSet>
      <dgm:spPr/>
    </dgm:pt>
    <dgm:pt modelId="{E1ADD0A1-B3AD-4805-AC5E-DE94E25CE35C}" type="pres">
      <dgm:prSet presAssocID="{5DDC6457-0E3C-4243-9E54-1BC5162324D5}" presName="BalanceSpacing" presStyleCnt="0"/>
      <dgm:spPr/>
    </dgm:pt>
    <dgm:pt modelId="{BF23B39B-5A47-4C33-A7C3-74377BAAC755}" type="pres">
      <dgm:prSet presAssocID="{5DDC6457-0E3C-4243-9E54-1BC5162324D5}" presName="BalanceSpacing1" presStyleCnt="0"/>
      <dgm:spPr/>
    </dgm:pt>
    <dgm:pt modelId="{CBA083BD-E3CD-4662-8522-A9A578475913}" type="pres">
      <dgm:prSet presAssocID="{9D641BD5-BAD6-48B6-8372-BE7510969870}" presName="Accent1Text" presStyleLbl="node1" presStyleIdx="5" presStyleCnt="10"/>
      <dgm:spPr/>
    </dgm:pt>
    <dgm:pt modelId="{21D10E8A-F33D-4D44-B393-71126A062D82}" type="pres">
      <dgm:prSet presAssocID="{9D641BD5-BAD6-48B6-8372-BE7510969870}" presName="spaceBetweenRectangles" presStyleCnt="0"/>
      <dgm:spPr/>
    </dgm:pt>
    <dgm:pt modelId="{620A6F2D-83D0-43C7-BC73-E03A5C04EF6A}" type="pres">
      <dgm:prSet presAssocID="{D124922D-D351-4F91-8F5B-85324FF1AA05}" presName="composite" presStyleCnt="0"/>
      <dgm:spPr/>
    </dgm:pt>
    <dgm:pt modelId="{A5DCDDFF-E3D2-45BD-80BB-E6F4E2009E56}" type="pres">
      <dgm:prSet presAssocID="{D124922D-D351-4F91-8F5B-85324FF1AA05}" presName="Parent1" presStyleLbl="node1" presStyleIdx="6" presStyleCnt="10" custLinFactX="7744" custLinFactNeighborX="100000">
        <dgm:presLayoutVars>
          <dgm:chMax val="1"/>
          <dgm:chPref val="1"/>
          <dgm:bulletEnabled val="1"/>
        </dgm:presLayoutVars>
      </dgm:prSet>
      <dgm:spPr/>
    </dgm:pt>
    <dgm:pt modelId="{BADEE361-EE1F-4A9C-9004-94EA01DBF8E5}" type="pres">
      <dgm:prSet presAssocID="{D124922D-D351-4F91-8F5B-85324FF1AA05}" presName="Childtext1" presStyleLbl="revTx" presStyleIdx="3" presStyleCnt="5">
        <dgm:presLayoutVars>
          <dgm:chMax val="0"/>
          <dgm:chPref val="0"/>
          <dgm:bulletEnabled val="1"/>
        </dgm:presLayoutVars>
      </dgm:prSet>
      <dgm:spPr/>
    </dgm:pt>
    <dgm:pt modelId="{28CD3361-27D3-43C3-ADB4-02C46D0E9AA8}" type="pres">
      <dgm:prSet presAssocID="{D124922D-D351-4F91-8F5B-85324FF1AA05}" presName="BalanceSpacing" presStyleCnt="0"/>
      <dgm:spPr/>
    </dgm:pt>
    <dgm:pt modelId="{0DDB4DD7-5273-4E66-A66B-C2FA51467989}" type="pres">
      <dgm:prSet presAssocID="{D124922D-D351-4F91-8F5B-85324FF1AA05}" presName="BalanceSpacing1" presStyleCnt="0"/>
      <dgm:spPr/>
    </dgm:pt>
    <dgm:pt modelId="{97B1162F-C24D-4A6C-88CA-1757635B3AB3}" type="pres">
      <dgm:prSet presAssocID="{B3AC02FC-4EFC-4E21-B4E7-76429071BC0D}" presName="Accent1Text" presStyleLbl="node1" presStyleIdx="7" presStyleCnt="10" custLinFactNeighborX="-51917" custLinFactNeighborY="-83997"/>
      <dgm:spPr/>
    </dgm:pt>
    <dgm:pt modelId="{11BEC9AF-FE83-450E-874A-7E08C2D10384}" type="pres">
      <dgm:prSet presAssocID="{B3AC02FC-4EFC-4E21-B4E7-76429071BC0D}" presName="spaceBetweenRectangles" presStyleCnt="0"/>
      <dgm:spPr/>
    </dgm:pt>
    <dgm:pt modelId="{C59B1836-276B-443C-9A50-CA312CC44576}" type="pres">
      <dgm:prSet presAssocID="{A83D49E5-6F02-4C29-BFAC-3550FBAEA696}" presName="composite" presStyleCnt="0"/>
      <dgm:spPr/>
    </dgm:pt>
    <dgm:pt modelId="{ABF238EC-566B-4234-9BFD-BB92C14F7E01}" type="pres">
      <dgm:prSet presAssocID="{A83D49E5-6F02-4C29-BFAC-3550FBAEA696}" presName="Parent1" presStyleLbl="node1" presStyleIdx="8" presStyleCnt="10" custLinFactX="6380" custLinFactY="-70225" custLinFactNeighborX="100000" custLinFactNeighborY="-100000">
        <dgm:presLayoutVars>
          <dgm:chMax val="1"/>
          <dgm:chPref val="1"/>
          <dgm:bulletEnabled val="1"/>
        </dgm:presLayoutVars>
      </dgm:prSet>
      <dgm:spPr/>
    </dgm:pt>
    <dgm:pt modelId="{7575925E-8603-44C1-A2E3-2C01EA3BC69F}" type="pres">
      <dgm:prSet presAssocID="{A83D49E5-6F02-4C29-BFAC-3550FBAEA696}" presName="Childtext1" presStyleLbl="revTx" presStyleIdx="4" presStyleCnt="5">
        <dgm:presLayoutVars>
          <dgm:chMax val="0"/>
          <dgm:chPref val="0"/>
          <dgm:bulletEnabled val="1"/>
        </dgm:presLayoutVars>
      </dgm:prSet>
      <dgm:spPr/>
    </dgm:pt>
    <dgm:pt modelId="{5A4D5482-0B4E-4641-B583-0B51F56140C1}" type="pres">
      <dgm:prSet presAssocID="{A83D49E5-6F02-4C29-BFAC-3550FBAEA696}" presName="BalanceSpacing" presStyleCnt="0"/>
      <dgm:spPr/>
    </dgm:pt>
    <dgm:pt modelId="{9A0A197B-22E2-4A56-BB20-1EF3BFDB384D}" type="pres">
      <dgm:prSet presAssocID="{A83D49E5-6F02-4C29-BFAC-3550FBAEA696}" presName="BalanceSpacing1" presStyleCnt="0"/>
      <dgm:spPr/>
    </dgm:pt>
    <dgm:pt modelId="{EC874AA9-FD55-499B-AFE8-8BFB57F62E72}" type="pres">
      <dgm:prSet presAssocID="{42727D3B-B541-43AC-A4AD-32132A745471}" presName="Accent1Text" presStyleLbl="node1" presStyleIdx="9" presStyleCnt="10" custLinFactY="-100000" custLinFactNeighborX="-51285" custLinFactNeighborY="-156351"/>
      <dgm:spPr/>
    </dgm:pt>
  </dgm:ptLst>
  <dgm:cxnLst>
    <dgm:cxn modelId="{2F53020C-230D-4729-9CC2-F4529038DE3C}" type="presOf" srcId="{7136971E-4FC9-46D9-9C64-C5761BE5DA8B}" destId="{34472BEB-A5F9-415B-A665-B4D40318521B}" srcOrd="0" destOrd="0" presId="urn:microsoft.com/office/officeart/2008/layout/AlternatingHexagons"/>
    <dgm:cxn modelId="{521EE42D-B1FA-49F8-BD7A-3BAA4A5C022A}" type="presOf" srcId="{4B680FB2-0C0E-4BD8-9F5D-6454DA4FBE1F}" destId="{2F1E0DF8-E653-4333-83B2-4664799B52BC}" srcOrd="0" destOrd="0" presId="urn:microsoft.com/office/officeart/2008/layout/AlternatingHexagons"/>
    <dgm:cxn modelId="{ABDB8B39-DC42-4C34-BBA2-FC760B86D5A5}" srcId="{A7E88F77-7D02-4179-8456-99840CCC1183}" destId="{A83D49E5-6F02-4C29-BFAC-3550FBAEA696}" srcOrd="4" destOrd="0" parTransId="{4B002460-0C0A-4D1D-9375-E6153124F66C}" sibTransId="{42727D3B-B541-43AC-A4AD-32132A745471}"/>
    <dgm:cxn modelId="{F30B493A-FD4C-4E60-8043-3DE4C8CFBD7D}" type="presOf" srcId="{A83D49E5-6F02-4C29-BFAC-3550FBAEA696}" destId="{ABF238EC-566B-4234-9BFD-BB92C14F7E01}" srcOrd="0" destOrd="0" presId="urn:microsoft.com/office/officeart/2008/layout/AlternatingHexagons"/>
    <dgm:cxn modelId="{2664323E-4648-48AD-8FE9-6D69887686AF}" type="presOf" srcId="{A7E88F77-7D02-4179-8456-99840CCC1183}" destId="{D7E6F0EB-01F6-42AE-9AFC-184A39313AF1}" srcOrd="0" destOrd="0" presId="urn:microsoft.com/office/officeart/2008/layout/AlternatingHexagons"/>
    <dgm:cxn modelId="{BBF83762-F8C9-41F7-839D-1BC6D3541EE3}" type="presOf" srcId="{B3AC02FC-4EFC-4E21-B4E7-76429071BC0D}" destId="{97B1162F-C24D-4A6C-88CA-1757635B3AB3}" srcOrd="0" destOrd="0" presId="urn:microsoft.com/office/officeart/2008/layout/AlternatingHexagons"/>
    <dgm:cxn modelId="{A0BB2B43-BED2-4343-AD57-F717A6959E83}" srcId="{A7E88F77-7D02-4179-8456-99840CCC1183}" destId="{D124922D-D351-4F91-8F5B-85324FF1AA05}" srcOrd="3" destOrd="0" parTransId="{0D40FA58-A9F7-42A5-9122-3B193D3B05EC}" sibTransId="{B3AC02FC-4EFC-4E21-B4E7-76429071BC0D}"/>
    <dgm:cxn modelId="{41109E4A-233D-4614-AEFF-D90E9A5F43B0}" type="presOf" srcId="{2E19483B-0DEA-40E0-AF6D-98E9932D1A58}" destId="{155B5CA3-C875-4C1C-8009-1606493F3A87}" srcOrd="0" destOrd="0" presId="urn:microsoft.com/office/officeart/2008/layout/AlternatingHexagons"/>
    <dgm:cxn modelId="{11D3C08A-BD99-425F-8FAA-A7651863F519}" type="presOf" srcId="{F9D9051D-C10A-4476-BCF5-3FFB4C5C6E6D}" destId="{33B47A99-52AF-4251-945F-45620B44628A}" srcOrd="0" destOrd="0" presId="urn:microsoft.com/office/officeart/2008/layout/AlternatingHexagons"/>
    <dgm:cxn modelId="{BBD6AC95-DDC2-44B0-85C8-2B86C2F86659}" type="presOf" srcId="{4873C372-F5DB-4EA5-9552-819F4FCE3090}" destId="{216628FE-5109-4CB5-973A-0FDA37364EF1}" srcOrd="0" destOrd="0" presId="urn:microsoft.com/office/officeart/2008/layout/AlternatingHexagons"/>
    <dgm:cxn modelId="{7CA42197-7C15-46D0-9DF6-9D08A8D8031C}" srcId="{A7E88F77-7D02-4179-8456-99840CCC1183}" destId="{7136971E-4FC9-46D9-9C64-C5761BE5DA8B}" srcOrd="0" destOrd="0" parTransId="{1511A96E-0EDB-4A71-87D9-B96DBC4E7946}" sibTransId="{F9D9051D-C10A-4476-BCF5-3FFB4C5C6E6D}"/>
    <dgm:cxn modelId="{5CE1CF9A-6DED-4DE9-8237-37B8CAEAE1C7}" srcId="{A7E88F77-7D02-4179-8456-99840CCC1183}" destId="{5DDC6457-0E3C-4243-9E54-1BC5162324D5}" srcOrd="2" destOrd="0" parTransId="{2BF895EF-EA7B-48E8-8F17-3F90405E0691}" sibTransId="{9D641BD5-BAD6-48B6-8372-BE7510969870}"/>
    <dgm:cxn modelId="{E3522DB0-02EF-4DD0-9B9E-297B39D14AE3}" type="presOf" srcId="{42727D3B-B541-43AC-A4AD-32132A745471}" destId="{EC874AA9-FD55-499B-AFE8-8BFB57F62E72}" srcOrd="0" destOrd="0" presId="urn:microsoft.com/office/officeart/2008/layout/AlternatingHexagons"/>
    <dgm:cxn modelId="{110E57BD-170C-4A32-9856-71C834262264}" srcId="{A7E88F77-7D02-4179-8456-99840CCC1183}" destId="{4B680FB2-0C0E-4BD8-9F5D-6454DA4FBE1F}" srcOrd="1" destOrd="0" parTransId="{3152F64A-1D4F-42A5-B087-961FB289C49C}" sibTransId="{4873C372-F5DB-4EA5-9552-819F4FCE3090}"/>
    <dgm:cxn modelId="{0D2F10CA-3F55-46E5-B6CA-E81E69A59854}" srcId="{5DDC6457-0E3C-4243-9E54-1BC5162324D5}" destId="{2E19483B-0DEA-40E0-AF6D-98E9932D1A58}" srcOrd="0" destOrd="0" parTransId="{7FED4AA9-8CDB-46F9-8136-4D3E3A651F87}" sibTransId="{32E9792A-CB78-4FE0-BAE2-06B34958A5E2}"/>
    <dgm:cxn modelId="{B03841D0-AE6B-4B9F-8D64-F4BF24DA106E}" type="presOf" srcId="{9D641BD5-BAD6-48B6-8372-BE7510969870}" destId="{CBA083BD-E3CD-4662-8522-A9A578475913}" srcOrd="0" destOrd="0" presId="urn:microsoft.com/office/officeart/2008/layout/AlternatingHexagons"/>
    <dgm:cxn modelId="{373105D7-2D82-4EB0-8C0A-3E798C5589A4}" type="presOf" srcId="{D124922D-D351-4F91-8F5B-85324FF1AA05}" destId="{A5DCDDFF-E3D2-45BD-80BB-E6F4E2009E56}" srcOrd="0" destOrd="0" presId="urn:microsoft.com/office/officeart/2008/layout/AlternatingHexagons"/>
    <dgm:cxn modelId="{A5FFDFD7-3FF4-4A70-83BC-DD2E8D1374DD}" type="presOf" srcId="{5DDC6457-0E3C-4243-9E54-1BC5162324D5}" destId="{5CE64D51-551F-4C82-B120-391A6F2E9BEB}" srcOrd="0" destOrd="0" presId="urn:microsoft.com/office/officeart/2008/layout/AlternatingHexagons"/>
    <dgm:cxn modelId="{C2D0738A-44A9-4593-B631-93BAAAD66B4C}" type="presParOf" srcId="{D7E6F0EB-01F6-42AE-9AFC-184A39313AF1}" destId="{8940C29B-2735-44D5-918F-08FCAD586008}" srcOrd="0" destOrd="0" presId="urn:microsoft.com/office/officeart/2008/layout/AlternatingHexagons"/>
    <dgm:cxn modelId="{5B976E5A-5854-4A10-83C4-7EFAB9A8EED6}" type="presParOf" srcId="{8940C29B-2735-44D5-918F-08FCAD586008}" destId="{34472BEB-A5F9-415B-A665-B4D40318521B}" srcOrd="0" destOrd="0" presId="urn:microsoft.com/office/officeart/2008/layout/AlternatingHexagons"/>
    <dgm:cxn modelId="{F691CBEB-FB97-4CAC-BE5C-8EF7C3D0BF2A}" type="presParOf" srcId="{8940C29B-2735-44D5-918F-08FCAD586008}" destId="{15DAAD82-A0F9-4464-9F6F-4C66D0B6D7FA}" srcOrd="1" destOrd="0" presId="urn:microsoft.com/office/officeart/2008/layout/AlternatingHexagons"/>
    <dgm:cxn modelId="{DFC44B7A-79D8-4555-89F5-F9811C56E19A}" type="presParOf" srcId="{8940C29B-2735-44D5-918F-08FCAD586008}" destId="{4AEC408F-A85D-42BE-9A51-84A9A2DB4343}" srcOrd="2" destOrd="0" presId="urn:microsoft.com/office/officeart/2008/layout/AlternatingHexagons"/>
    <dgm:cxn modelId="{C84EEBBA-D6C8-4F0F-92DF-A0843482147B}" type="presParOf" srcId="{8940C29B-2735-44D5-918F-08FCAD586008}" destId="{9D8DC314-6E23-45A1-ACEB-1F0B2C211049}" srcOrd="3" destOrd="0" presId="urn:microsoft.com/office/officeart/2008/layout/AlternatingHexagons"/>
    <dgm:cxn modelId="{3AE404AD-01BA-4DAE-85A9-DF9CBC658672}" type="presParOf" srcId="{8940C29B-2735-44D5-918F-08FCAD586008}" destId="{33B47A99-52AF-4251-945F-45620B44628A}" srcOrd="4" destOrd="0" presId="urn:microsoft.com/office/officeart/2008/layout/AlternatingHexagons"/>
    <dgm:cxn modelId="{8EBD6B64-FA1F-4EFC-9C28-DF24412DF80F}" type="presParOf" srcId="{D7E6F0EB-01F6-42AE-9AFC-184A39313AF1}" destId="{CFD95BBC-1C4A-406B-A568-5702256FE77C}" srcOrd="1" destOrd="0" presId="urn:microsoft.com/office/officeart/2008/layout/AlternatingHexagons"/>
    <dgm:cxn modelId="{147A2E0F-593E-4011-9D8B-B5F6447747BA}" type="presParOf" srcId="{D7E6F0EB-01F6-42AE-9AFC-184A39313AF1}" destId="{7E7552F8-C6BC-4D6F-A00F-CF111D6E00AD}" srcOrd="2" destOrd="0" presId="urn:microsoft.com/office/officeart/2008/layout/AlternatingHexagons"/>
    <dgm:cxn modelId="{50BA0D4D-F901-4518-A719-EC2114FB7CC1}" type="presParOf" srcId="{7E7552F8-C6BC-4D6F-A00F-CF111D6E00AD}" destId="{2F1E0DF8-E653-4333-83B2-4664799B52BC}" srcOrd="0" destOrd="0" presId="urn:microsoft.com/office/officeart/2008/layout/AlternatingHexagons"/>
    <dgm:cxn modelId="{A43330C0-33C7-422C-B292-EBECA642FFA9}" type="presParOf" srcId="{7E7552F8-C6BC-4D6F-A00F-CF111D6E00AD}" destId="{1CDF8638-2789-4E58-A2B5-F1E97AFAC49C}" srcOrd="1" destOrd="0" presId="urn:microsoft.com/office/officeart/2008/layout/AlternatingHexagons"/>
    <dgm:cxn modelId="{AD55B654-DB62-41AF-9DBF-B1F146A9C087}" type="presParOf" srcId="{7E7552F8-C6BC-4D6F-A00F-CF111D6E00AD}" destId="{D89FEE9A-5689-4D12-8E03-AB65897479C9}" srcOrd="2" destOrd="0" presId="urn:microsoft.com/office/officeart/2008/layout/AlternatingHexagons"/>
    <dgm:cxn modelId="{518C811F-81BD-4663-901B-45DD11E480CC}" type="presParOf" srcId="{7E7552F8-C6BC-4D6F-A00F-CF111D6E00AD}" destId="{C89AC6C8-EDD6-495F-AC3E-B8AA1DCC54A6}" srcOrd="3" destOrd="0" presId="urn:microsoft.com/office/officeart/2008/layout/AlternatingHexagons"/>
    <dgm:cxn modelId="{C852B0F0-548E-4448-BC55-FD8F83328B1B}" type="presParOf" srcId="{7E7552F8-C6BC-4D6F-A00F-CF111D6E00AD}" destId="{216628FE-5109-4CB5-973A-0FDA37364EF1}" srcOrd="4" destOrd="0" presId="urn:microsoft.com/office/officeart/2008/layout/AlternatingHexagons"/>
    <dgm:cxn modelId="{871A7336-417B-4695-A7BB-B33647E250F6}" type="presParOf" srcId="{D7E6F0EB-01F6-42AE-9AFC-184A39313AF1}" destId="{54A6A898-CB89-47C6-B67E-D32F2E753616}" srcOrd="3" destOrd="0" presId="urn:microsoft.com/office/officeart/2008/layout/AlternatingHexagons"/>
    <dgm:cxn modelId="{0B2412EC-452F-41B3-BAED-A57A26C8DE9F}" type="presParOf" srcId="{D7E6F0EB-01F6-42AE-9AFC-184A39313AF1}" destId="{FD076027-1CEB-41A6-B98B-4C03215CA817}" srcOrd="4" destOrd="0" presId="urn:microsoft.com/office/officeart/2008/layout/AlternatingHexagons"/>
    <dgm:cxn modelId="{4C6D992E-100A-4DFE-B1B8-AF96F80C04FD}" type="presParOf" srcId="{FD076027-1CEB-41A6-B98B-4C03215CA817}" destId="{5CE64D51-551F-4C82-B120-391A6F2E9BEB}" srcOrd="0" destOrd="0" presId="urn:microsoft.com/office/officeart/2008/layout/AlternatingHexagons"/>
    <dgm:cxn modelId="{4EA176D4-6956-4781-B5CE-AC0337CFDF55}" type="presParOf" srcId="{FD076027-1CEB-41A6-B98B-4C03215CA817}" destId="{155B5CA3-C875-4C1C-8009-1606493F3A87}" srcOrd="1" destOrd="0" presId="urn:microsoft.com/office/officeart/2008/layout/AlternatingHexagons"/>
    <dgm:cxn modelId="{82E78DEF-2666-4556-A55A-01C340BF3D82}" type="presParOf" srcId="{FD076027-1CEB-41A6-B98B-4C03215CA817}" destId="{E1ADD0A1-B3AD-4805-AC5E-DE94E25CE35C}" srcOrd="2" destOrd="0" presId="urn:microsoft.com/office/officeart/2008/layout/AlternatingHexagons"/>
    <dgm:cxn modelId="{D5054EC0-47B5-41D8-8D87-0F5637742B0A}" type="presParOf" srcId="{FD076027-1CEB-41A6-B98B-4C03215CA817}" destId="{BF23B39B-5A47-4C33-A7C3-74377BAAC755}" srcOrd="3" destOrd="0" presId="urn:microsoft.com/office/officeart/2008/layout/AlternatingHexagons"/>
    <dgm:cxn modelId="{22C21A35-40B8-42E7-AA6D-4608E4C10D98}" type="presParOf" srcId="{FD076027-1CEB-41A6-B98B-4C03215CA817}" destId="{CBA083BD-E3CD-4662-8522-A9A578475913}" srcOrd="4" destOrd="0" presId="urn:microsoft.com/office/officeart/2008/layout/AlternatingHexagons"/>
    <dgm:cxn modelId="{88DAECAF-9DEC-472F-BB7E-278833844AFF}" type="presParOf" srcId="{D7E6F0EB-01F6-42AE-9AFC-184A39313AF1}" destId="{21D10E8A-F33D-4D44-B393-71126A062D82}" srcOrd="5" destOrd="0" presId="urn:microsoft.com/office/officeart/2008/layout/AlternatingHexagons"/>
    <dgm:cxn modelId="{9D9E4ED5-F2D6-4AE7-8126-0AE396F30FC6}" type="presParOf" srcId="{D7E6F0EB-01F6-42AE-9AFC-184A39313AF1}" destId="{620A6F2D-83D0-43C7-BC73-E03A5C04EF6A}" srcOrd="6" destOrd="0" presId="urn:microsoft.com/office/officeart/2008/layout/AlternatingHexagons"/>
    <dgm:cxn modelId="{62C2D4B8-5A86-4022-9F62-E468B1263BDA}" type="presParOf" srcId="{620A6F2D-83D0-43C7-BC73-E03A5C04EF6A}" destId="{A5DCDDFF-E3D2-45BD-80BB-E6F4E2009E56}" srcOrd="0" destOrd="0" presId="urn:microsoft.com/office/officeart/2008/layout/AlternatingHexagons"/>
    <dgm:cxn modelId="{49A05E4E-180C-4EDC-BEE6-761CDCA886D5}" type="presParOf" srcId="{620A6F2D-83D0-43C7-BC73-E03A5C04EF6A}" destId="{BADEE361-EE1F-4A9C-9004-94EA01DBF8E5}" srcOrd="1" destOrd="0" presId="urn:microsoft.com/office/officeart/2008/layout/AlternatingHexagons"/>
    <dgm:cxn modelId="{4C430561-66A4-4E53-9425-83B89059195F}" type="presParOf" srcId="{620A6F2D-83D0-43C7-BC73-E03A5C04EF6A}" destId="{28CD3361-27D3-43C3-ADB4-02C46D0E9AA8}" srcOrd="2" destOrd="0" presId="urn:microsoft.com/office/officeart/2008/layout/AlternatingHexagons"/>
    <dgm:cxn modelId="{C5A6411F-06B0-4B80-9984-580B4E08A75F}" type="presParOf" srcId="{620A6F2D-83D0-43C7-BC73-E03A5C04EF6A}" destId="{0DDB4DD7-5273-4E66-A66B-C2FA51467989}" srcOrd="3" destOrd="0" presId="urn:microsoft.com/office/officeart/2008/layout/AlternatingHexagons"/>
    <dgm:cxn modelId="{9964A3A0-43D7-4A6F-A298-DA7A3B7C4A56}" type="presParOf" srcId="{620A6F2D-83D0-43C7-BC73-E03A5C04EF6A}" destId="{97B1162F-C24D-4A6C-88CA-1757635B3AB3}" srcOrd="4" destOrd="0" presId="urn:microsoft.com/office/officeart/2008/layout/AlternatingHexagons"/>
    <dgm:cxn modelId="{9C9CA1A3-4349-42B0-92AA-B4C0F1C144D9}" type="presParOf" srcId="{D7E6F0EB-01F6-42AE-9AFC-184A39313AF1}" destId="{11BEC9AF-FE83-450E-874A-7E08C2D10384}" srcOrd="7" destOrd="0" presId="urn:microsoft.com/office/officeart/2008/layout/AlternatingHexagons"/>
    <dgm:cxn modelId="{4EFF093F-3C02-4613-8D55-0EDBA59A3F8C}" type="presParOf" srcId="{D7E6F0EB-01F6-42AE-9AFC-184A39313AF1}" destId="{C59B1836-276B-443C-9A50-CA312CC44576}" srcOrd="8" destOrd="0" presId="urn:microsoft.com/office/officeart/2008/layout/AlternatingHexagons"/>
    <dgm:cxn modelId="{F3EF5A6A-2166-439C-BFB0-F93EF7E68453}" type="presParOf" srcId="{C59B1836-276B-443C-9A50-CA312CC44576}" destId="{ABF238EC-566B-4234-9BFD-BB92C14F7E01}" srcOrd="0" destOrd="0" presId="urn:microsoft.com/office/officeart/2008/layout/AlternatingHexagons"/>
    <dgm:cxn modelId="{99076FE4-5873-4CE0-96EC-B3CA4F80B41B}" type="presParOf" srcId="{C59B1836-276B-443C-9A50-CA312CC44576}" destId="{7575925E-8603-44C1-A2E3-2C01EA3BC69F}" srcOrd="1" destOrd="0" presId="urn:microsoft.com/office/officeart/2008/layout/AlternatingHexagons"/>
    <dgm:cxn modelId="{3BDFD455-19E1-4CAD-8EAC-BFA1D757AA9E}" type="presParOf" srcId="{C59B1836-276B-443C-9A50-CA312CC44576}" destId="{5A4D5482-0B4E-4641-B583-0B51F56140C1}" srcOrd="2" destOrd="0" presId="urn:microsoft.com/office/officeart/2008/layout/AlternatingHexagons"/>
    <dgm:cxn modelId="{BDEA9D05-C911-4803-BC85-7896ADBFCCE0}" type="presParOf" srcId="{C59B1836-276B-443C-9A50-CA312CC44576}" destId="{9A0A197B-22E2-4A56-BB20-1EF3BFDB384D}" srcOrd="3" destOrd="0" presId="urn:microsoft.com/office/officeart/2008/layout/AlternatingHexagons"/>
    <dgm:cxn modelId="{C0B28C61-BBC7-4E2F-81B1-164C98A12DD9}" type="presParOf" srcId="{C59B1836-276B-443C-9A50-CA312CC44576}" destId="{EC874AA9-FD55-499B-AFE8-8BFB57F62E7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2C95C5-16E8-4F49-8019-0EC964564D63}" type="doc">
      <dgm:prSet loTypeId="urn:microsoft.com/office/officeart/2005/8/layout/hList6" loCatId="list" qsTypeId="urn:microsoft.com/office/officeart/2005/8/quickstyle/3d4" qsCatId="3D" csTypeId="urn:microsoft.com/office/officeart/2005/8/colors/colorful3" csCatId="colorful" phldr="1"/>
      <dgm:spPr/>
      <dgm:t>
        <a:bodyPr/>
        <a:lstStyle/>
        <a:p>
          <a:endParaRPr lang="en-US"/>
        </a:p>
      </dgm:t>
    </dgm:pt>
    <dgm:pt modelId="{71FB820D-20C5-4B1A-B7B4-244DFE24A5B6}">
      <dgm:prSet phldrT="[Text]" custT="1"/>
      <dgm:spPr/>
      <dgm:t>
        <a:bodyPr anchor="ctr"/>
        <a:lstStyle/>
        <a:p>
          <a:pPr>
            <a:buNone/>
          </a:pPr>
          <a:r>
            <a:rPr lang="en-US" sz="1400" b="1">
              <a:solidFill>
                <a:schemeClr val="accent1">
                  <a:lumMod val="75000"/>
                </a:schemeClr>
              </a:solidFill>
              <a:latin typeface="Arial" panose="020B0604020202020204" pitchFamily="34" charset="0"/>
              <a:cs typeface="Arial" panose="020B0604020202020204" pitchFamily="34" charset="0"/>
            </a:rPr>
            <a:t>Inhalation</a:t>
          </a:r>
        </a:p>
      </dgm:t>
    </dgm:pt>
    <dgm:pt modelId="{52294C56-B8B7-4C53-8FA4-C97584B6BFFD}" type="parTrans" cxnId="{71063200-0867-43EA-BD7F-7F94A63167A7}">
      <dgm:prSet/>
      <dgm:spPr/>
      <dgm:t>
        <a:bodyPr/>
        <a:lstStyle/>
        <a:p>
          <a:endParaRPr lang="en-US" sz="1200">
            <a:latin typeface="Arial" panose="020B0604020202020204" pitchFamily="34" charset="0"/>
            <a:cs typeface="Arial" panose="020B0604020202020204" pitchFamily="34" charset="0"/>
          </a:endParaRPr>
        </a:p>
      </dgm:t>
    </dgm:pt>
    <dgm:pt modelId="{4A62374D-C141-4624-A400-B60F9FE5C2C1}" type="sibTrans" cxnId="{71063200-0867-43EA-BD7F-7F94A63167A7}">
      <dgm:prSet/>
      <dgm:spPr/>
      <dgm:t>
        <a:bodyPr/>
        <a:lstStyle/>
        <a:p>
          <a:endParaRPr lang="en-US" sz="1200">
            <a:latin typeface="Arial" panose="020B0604020202020204" pitchFamily="34" charset="0"/>
            <a:cs typeface="Arial" panose="020B0604020202020204" pitchFamily="34" charset="0"/>
          </a:endParaRPr>
        </a:p>
      </dgm:t>
    </dgm:pt>
    <dgm:pt modelId="{055F0121-9740-4833-A783-034EE007A481}">
      <dgm:prSet phldrT="[Text]" custT="1"/>
      <dgm:spPr/>
      <dgm:t>
        <a:bodyPr anchor="ctr"/>
        <a:lstStyle/>
        <a:p>
          <a:r>
            <a:rPr lang="en-US" sz="1200">
              <a:latin typeface="Arial" panose="020B0604020202020204" pitchFamily="34" charset="0"/>
              <a:cs typeface="Arial" panose="020B0604020202020204" pitchFamily="34" charset="0"/>
            </a:rPr>
            <a:t>Procedures that produce aerosols</a:t>
          </a:r>
        </a:p>
      </dgm:t>
    </dgm:pt>
    <dgm:pt modelId="{B35E19DF-A20A-4D95-975C-A609D57A211E}" type="parTrans" cxnId="{B5352E4C-6A17-46DC-9AD9-FD4BB9A338FE}">
      <dgm:prSet/>
      <dgm:spPr/>
      <dgm:t>
        <a:bodyPr/>
        <a:lstStyle/>
        <a:p>
          <a:endParaRPr lang="en-US" sz="1200">
            <a:latin typeface="Arial" panose="020B0604020202020204" pitchFamily="34" charset="0"/>
            <a:cs typeface="Arial" panose="020B0604020202020204" pitchFamily="34" charset="0"/>
          </a:endParaRPr>
        </a:p>
      </dgm:t>
    </dgm:pt>
    <dgm:pt modelId="{94C59601-6FC0-48B0-B11B-10A8C2DD83FE}" type="sibTrans" cxnId="{B5352E4C-6A17-46DC-9AD9-FD4BB9A338FE}">
      <dgm:prSet/>
      <dgm:spPr/>
      <dgm:t>
        <a:bodyPr/>
        <a:lstStyle/>
        <a:p>
          <a:endParaRPr lang="en-US" sz="1200">
            <a:latin typeface="Arial" panose="020B0604020202020204" pitchFamily="34" charset="0"/>
            <a:cs typeface="Arial" panose="020B0604020202020204" pitchFamily="34" charset="0"/>
          </a:endParaRPr>
        </a:p>
      </dgm:t>
    </dgm:pt>
    <dgm:pt modelId="{6423649B-B08A-44BE-B8C4-B60A54257F7F}">
      <dgm:prSet phldrT="[Text]" custT="1"/>
      <dgm:spPr/>
      <dgm:t>
        <a:bodyPr anchor="ctr"/>
        <a:lstStyle/>
        <a:p>
          <a:pPr>
            <a:buNone/>
          </a:pPr>
          <a:r>
            <a:rPr lang="en-US" sz="1400" b="1">
              <a:solidFill>
                <a:schemeClr val="accent1">
                  <a:lumMod val="75000"/>
                </a:schemeClr>
              </a:solidFill>
              <a:effectLst/>
              <a:latin typeface="Arial" panose="020B0604020202020204" pitchFamily="34" charset="0"/>
              <a:cs typeface="Arial" panose="020B0604020202020204" pitchFamily="34" charset="0"/>
            </a:rPr>
            <a:t>Inoculation</a:t>
          </a:r>
          <a:endParaRPr lang="en-US" sz="1400" b="1">
            <a:solidFill>
              <a:schemeClr val="accent1">
                <a:lumMod val="75000"/>
              </a:schemeClr>
            </a:solidFill>
            <a:latin typeface="Arial" panose="020B0604020202020204" pitchFamily="34" charset="0"/>
            <a:cs typeface="Arial" panose="020B0604020202020204" pitchFamily="34" charset="0"/>
          </a:endParaRPr>
        </a:p>
      </dgm:t>
    </dgm:pt>
    <dgm:pt modelId="{B8C2989C-635B-4C06-A5D9-86DD61213674}" type="parTrans" cxnId="{EF700C35-8B02-4986-BE79-608CACD0CED1}">
      <dgm:prSet/>
      <dgm:spPr/>
      <dgm:t>
        <a:bodyPr/>
        <a:lstStyle/>
        <a:p>
          <a:endParaRPr lang="en-US" sz="1200">
            <a:latin typeface="Arial" panose="020B0604020202020204" pitchFamily="34" charset="0"/>
            <a:cs typeface="Arial" panose="020B0604020202020204" pitchFamily="34" charset="0"/>
          </a:endParaRPr>
        </a:p>
      </dgm:t>
    </dgm:pt>
    <dgm:pt modelId="{1977C765-22B5-4B49-A409-105C29CA018A}" type="sibTrans" cxnId="{EF700C35-8B02-4986-BE79-608CACD0CED1}">
      <dgm:prSet/>
      <dgm:spPr/>
      <dgm:t>
        <a:bodyPr/>
        <a:lstStyle/>
        <a:p>
          <a:endParaRPr lang="en-US" sz="1200">
            <a:latin typeface="Arial" panose="020B0604020202020204" pitchFamily="34" charset="0"/>
            <a:cs typeface="Arial" panose="020B0604020202020204" pitchFamily="34" charset="0"/>
          </a:endParaRPr>
        </a:p>
      </dgm:t>
    </dgm:pt>
    <dgm:pt modelId="{25CCB0F0-FFEF-49B7-8A7E-79F5188B01CF}">
      <dgm:prSet phldrT="[Text]" custT="1"/>
      <dgm:spPr/>
      <dgm:t>
        <a:bodyPr anchor="ctr"/>
        <a:lstStyle/>
        <a:p>
          <a:r>
            <a:rPr lang="en-US" sz="1200">
              <a:effectLst/>
              <a:latin typeface="Arial" panose="020B0604020202020204" pitchFamily="34" charset="0"/>
              <a:cs typeface="Arial" panose="020B0604020202020204" pitchFamily="34" charset="0"/>
            </a:rPr>
            <a:t>Needlestick</a:t>
          </a:r>
          <a:endParaRPr lang="en-US" sz="1200">
            <a:latin typeface="Arial" panose="020B0604020202020204" pitchFamily="34" charset="0"/>
            <a:cs typeface="Arial" panose="020B0604020202020204" pitchFamily="34" charset="0"/>
          </a:endParaRPr>
        </a:p>
      </dgm:t>
    </dgm:pt>
    <dgm:pt modelId="{893A8D42-DA91-4F71-9C2B-B6C30887AE1F}" type="parTrans" cxnId="{AABC654A-A8B6-4C42-9515-BF9DC9657D21}">
      <dgm:prSet/>
      <dgm:spPr/>
      <dgm:t>
        <a:bodyPr/>
        <a:lstStyle/>
        <a:p>
          <a:endParaRPr lang="en-US" sz="1200">
            <a:latin typeface="Arial" panose="020B0604020202020204" pitchFamily="34" charset="0"/>
            <a:cs typeface="Arial" panose="020B0604020202020204" pitchFamily="34" charset="0"/>
          </a:endParaRPr>
        </a:p>
      </dgm:t>
    </dgm:pt>
    <dgm:pt modelId="{EA109FEF-187D-4263-982C-445DDCE78F1B}" type="sibTrans" cxnId="{AABC654A-A8B6-4C42-9515-BF9DC9657D21}">
      <dgm:prSet/>
      <dgm:spPr/>
      <dgm:t>
        <a:bodyPr/>
        <a:lstStyle/>
        <a:p>
          <a:endParaRPr lang="en-US" sz="1200">
            <a:latin typeface="Arial" panose="020B0604020202020204" pitchFamily="34" charset="0"/>
            <a:cs typeface="Arial" panose="020B0604020202020204" pitchFamily="34" charset="0"/>
          </a:endParaRPr>
        </a:p>
      </dgm:t>
    </dgm:pt>
    <dgm:pt modelId="{DB88586F-4B90-4373-A6AC-87FFFA82DE99}">
      <dgm:prSet phldrT="[Text]" custT="1"/>
      <dgm:spPr/>
      <dgm:t>
        <a:bodyPr anchor="ctr"/>
        <a:lstStyle/>
        <a:p>
          <a:r>
            <a:rPr lang="en-US" sz="1400" b="1">
              <a:solidFill>
                <a:schemeClr val="accent1">
                  <a:lumMod val="75000"/>
                </a:schemeClr>
              </a:solidFill>
              <a:effectLst/>
              <a:latin typeface="Arial" panose="020B0604020202020204" pitchFamily="34" charset="0"/>
              <a:cs typeface="Arial" panose="020B0604020202020204" pitchFamily="34" charset="0"/>
            </a:rPr>
            <a:t>Ingestion</a:t>
          </a:r>
          <a:endParaRPr lang="en-US" sz="1400" b="1">
            <a:solidFill>
              <a:schemeClr val="accent1">
                <a:lumMod val="75000"/>
              </a:schemeClr>
            </a:solidFill>
            <a:latin typeface="Arial" panose="020B0604020202020204" pitchFamily="34" charset="0"/>
            <a:cs typeface="Arial" panose="020B0604020202020204" pitchFamily="34" charset="0"/>
          </a:endParaRPr>
        </a:p>
      </dgm:t>
    </dgm:pt>
    <dgm:pt modelId="{2C9502AA-2107-41F3-A9EE-1E80628BC1F4}" type="parTrans" cxnId="{9C815D9B-50FF-409E-9B8F-F1B87421AF3C}">
      <dgm:prSet/>
      <dgm:spPr/>
      <dgm:t>
        <a:bodyPr/>
        <a:lstStyle/>
        <a:p>
          <a:endParaRPr lang="en-US" sz="1200">
            <a:latin typeface="Arial" panose="020B0604020202020204" pitchFamily="34" charset="0"/>
            <a:cs typeface="Arial" panose="020B0604020202020204" pitchFamily="34" charset="0"/>
          </a:endParaRPr>
        </a:p>
      </dgm:t>
    </dgm:pt>
    <dgm:pt modelId="{9DF60516-0886-4D02-9DFA-27EE7E101292}" type="sibTrans" cxnId="{9C815D9B-50FF-409E-9B8F-F1B87421AF3C}">
      <dgm:prSet/>
      <dgm:spPr/>
      <dgm:t>
        <a:bodyPr/>
        <a:lstStyle/>
        <a:p>
          <a:endParaRPr lang="en-US" sz="1200">
            <a:latin typeface="Arial" panose="020B0604020202020204" pitchFamily="34" charset="0"/>
            <a:cs typeface="Arial" panose="020B0604020202020204" pitchFamily="34" charset="0"/>
          </a:endParaRPr>
        </a:p>
      </dgm:t>
    </dgm:pt>
    <dgm:pt modelId="{B398F539-5BEA-450F-AEA1-6C330D9B2172}">
      <dgm:prSet phldrT="[Text]" custT="1"/>
      <dgm:spPr/>
      <dgm:t>
        <a:bodyPr anchor="ctr"/>
        <a:lstStyle/>
        <a:p>
          <a:r>
            <a:rPr lang="en-US" sz="1200">
              <a:effectLst/>
              <a:latin typeface="Arial" panose="020B0604020202020204" pitchFamily="34" charset="0"/>
              <a:cs typeface="Arial" panose="020B0604020202020204" pitchFamily="34" charset="0"/>
            </a:rPr>
            <a:t>Splashing to the face, </a:t>
          </a:r>
          <a:endParaRPr lang="en-US" sz="1200">
            <a:latin typeface="Arial" panose="020B0604020202020204" pitchFamily="34" charset="0"/>
            <a:cs typeface="Arial" panose="020B0604020202020204" pitchFamily="34" charset="0"/>
          </a:endParaRPr>
        </a:p>
      </dgm:t>
    </dgm:pt>
    <dgm:pt modelId="{8634C274-4ADB-4AE1-B4C3-501E4B5E6ADB}" type="parTrans" cxnId="{AEA15B2F-AE20-4FFC-B665-99955159106E}">
      <dgm:prSet/>
      <dgm:spPr/>
      <dgm:t>
        <a:bodyPr/>
        <a:lstStyle/>
        <a:p>
          <a:endParaRPr lang="en-US" sz="1200">
            <a:latin typeface="Arial" panose="020B0604020202020204" pitchFamily="34" charset="0"/>
            <a:cs typeface="Arial" panose="020B0604020202020204" pitchFamily="34" charset="0"/>
          </a:endParaRPr>
        </a:p>
      </dgm:t>
    </dgm:pt>
    <dgm:pt modelId="{EBF81338-699B-4560-B4C0-C31C1277555A}" type="sibTrans" cxnId="{AEA15B2F-AE20-4FFC-B665-99955159106E}">
      <dgm:prSet/>
      <dgm:spPr/>
      <dgm:t>
        <a:bodyPr/>
        <a:lstStyle/>
        <a:p>
          <a:endParaRPr lang="en-US" sz="1200">
            <a:latin typeface="Arial" panose="020B0604020202020204" pitchFamily="34" charset="0"/>
            <a:cs typeface="Arial" panose="020B0604020202020204" pitchFamily="34" charset="0"/>
          </a:endParaRPr>
        </a:p>
      </dgm:t>
    </dgm:pt>
    <dgm:pt modelId="{761FFDD6-0162-4E6B-806D-AEAA4A5DCE2D}">
      <dgm:prSet phldrT="[Text]" custT="1"/>
      <dgm:spPr/>
      <dgm:t>
        <a:bodyPr anchor="ctr"/>
        <a:lstStyle/>
        <a:p>
          <a:endParaRPr lang="en-US" sz="1400">
            <a:solidFill>
              <a:srgbClr val="FF0000"/>
            </a:solidFill>
            <a:effectLst/>
            <a:latin typeface="Arial" panose="020B0604020202020204" pitchFamily="34" charset="0"/>
            <a:cs typeface="Arial" panose="020B0604020202020204" pitchFamily="34" charset="0"/>
          </a:endParaRPr>
        </a:p>
        <a:p>
          <a:r>
            <a:rPr lang="en-US" sz="1400" b="1">
              <a:solidFill>
                <a:schemeClr val="accent1">
                  <a:lumMod val="75000"/>
                </a:schemeClr>
              </a:solidFill>
              <a:effectLst/>
              <a:latin typeface="Arial" panose="020B0604020202020204" pitchFamily="34" charset="0"/>
              <a:cs typeface="Arial" panose="020B0604020202020204" pitchFamily="34" charset="0"/>
            </a:rPr>
            <a:t>Contact with skin and mucous membrane</a:t>
          </a:r>
          <a:endParaRPr lang="en-US" sz="1400" b="1">
            <a:solidFill>
              <a:schemeClr val="accent1">
                <a:lumMod val="75000"/>
              </a:schemeClr>
            </a:solidFill>
            <a:latin typeface="Arial" panose="020B0604020202020204" pitchFamily="34" charset="0"/>
            <a:cs typeface="Arial" panose="020B0604020202020204" pitchFamily="34" charset="0"/>
          </a:endParaRPr>
        </a:p>
      </dgm:t>
    </dgm:pt>
    <dgm:pt modelId="{7AAEF045-A8AF-4370-86D4-EC83552EDC16}" type="parTrans" cxnId="{0EBF6DCD-DFDC-4918-89F7-CDB65C9AFCFC}">
      <dgm:prSet/>
      <dgm:spPr/>
      <dgm:t>
        <a:bodyPr/>
        <a:lstStyle/>
        <a:p>
          <a:endParaRPr lang="en-US" sz="1200">
            <a:latin typeface="Arial" panose="020B0604020202020204" pitchFamily="34" charset="0"/>
            <a:cs typeface="Arial" panose="020B0604020202020204" pitchFamily="34" charset="0"/>
          </a:endParaRPr>
        </a:p>
      </dgm:t>
    </dgm:pt>
    <dgm:pt modelId="{0EFC66AF-6B77-4143-BB5E-FBA3E169A698}" type="sibTrans" cxnId="{0EBF6DCD-DFDC-4918-89F7-CDB65C9AFCFC}">
      <dgm:prSet/>
      <dgm:spPr/>
      <dgm:t>
        <a:bodyPr/>
        <a:lstStyle/>
        <a:p>
          <a:endParaRPr lang="en-US" sz="1200">
            <a:latin typeface="Arial" panose="020B0604020202020204" pitchFamily="34" charset="0"/>
            <a:cs typeface="Arial" panose="020B0604020202020204" pitchFamily="34" charset="0"/>
          </a:endParaRPr>
        </a:p>
      </dgm:t>
    </dgm:pt>
    <dgm:pt modelId="{5D6B1C07-24A5-4DC3-BE7E-DD916DA73BA5}">
      <dgm:prSet phldrT="[Text]" custT="1"/>
      <dgm:spPr/>
      <dgm:t>
        <a:bodyPr anchor="ctr"/>
        <a:lstStyle/>
        <a:p>
          <a:r>
            <a:rPr lang="en-US" sz="1200">
              <a:effectLst/>
              <a:latin typeface="Arial" panose="020B0604020202020204" pitchFamily="34" charset="0"/>
              <a:cs typeface="Arial" panose="020B0604020202020204" pitchFamily="34" charset="0"/>
            </a:rPr>
            <a:t>Splashes</a:t>
          </a:r>
          <a:endParaRPr lang="en-US" sz="1200">
            <a:latin typeface="Arial" panose="020B0604020202020204" pitchFamily="34" charset="0"/>
            <a:cs typeface="Arial" panose="020B0604020202020204" pitchFamily="34" charset="0"/>
          </a:endParaRPr>
        </a:p>
      </dgm:t>
    </dgm:pt>
    <dgm:pt modelId="{2F0E5F73-14F9-4B0A-AEC4-0ED71FD8EB88}" type="parTrans" cxnId="{F9BBF35F-1933-4E52-ACD1-2A6C9CF416F6}">
      <dgm:prSet/>
      <dgm:spPr/>
      <dgm:t>
        <a:bodyPr/>
        <a:lstStyle/>
        <a:p>
          <a:endParaRPr lang="en-US" sz="1200">
            <a:latin typeface="Arial" panose="020B0604020202020204" pitchFamily="34" charset="0"/>
            <a:cs typeface="Arial" panose="020B0604020202020204" pitchFamily="34" charset="0"/>
          </a:endParaRPr>
        </a:p>
      </dgm:t>
    </dgm:pt>
    <dgm:pt modelId="{E3D38CF2-CC09-4C59-AE0A-54B3B9397946}" type="sibTrans" cxnId="{F9BBF35F-1933-4E52-ACD1-2A6C9CF416F6}">
      <dgm:prSet/>
      <dgm:spPr/>
      <dgm:t>
        <a:bodyPr/>
        <a:lstStyle/>
        <a:p>
          <a:endParaRPr lang="en-US" sz="1200">
            <a:latin typeface="Arial" panose="020B0604020202020204" pitchFamily="34" charset="0"/>
            <a:cs typeface="Arial" panose="020B0604020202020204" pitchFamily="34" charset="0"/>
          </a:endParaRPr>
        </a:p>
      </dgm:t>
    </dgm:pt>
    <dgm:pt modelId="{69140C8D-3C1E-4EA7-BE88-A63D2A62890F}">
      <dgm:prSet custT="1"/>
      <dgm:spPr/>
      <dgm:t>
        <a:bodyPr anchor="ctr"/>
        <a:lstStyle/>
        <a:p>
          <a:endParaRPr lang="en-US" sz="1200">
            <a:latin typeface="Arial" panose="020B0604020202020204" pitchFamily="34" charset="0"/>
            <a:cs typeface="Arial" panose="020B0604020202020204" pitchFamily="34" charset="0"/>
          </a:endParaRPr>
        </a:p>
      </dgm:t>
    </dgm:pt>
    <dgm:pt modelId="{995826D3-1FB5-4596-9F06-33343BC10474}" type="parTrans" cxnId="{46576DFD-E9CB-4F30-8186-1D658F44679D}">
      <dgm:prSet/>
      <dgm:spPr/>
      <dgm:t>
        <a:bodyPr/>
        <a:lstStyle/>
        <a:p>
          <a:endParaRPr lang="en-US" sz="1200">
            <a:latin typeface="Arial" panose="020B0604020202020204" pitchFamily="34" charset="0"/>
            <a:cs typeface="Arial" panose="020B0604020202020204" pitchFamily="34" charset="0"/>
          </a:endParaRPr>
        </a:p>
      </dgm:t>
    </dgm:pt>
    <dgm:pt modelId="{E0DC5AD3-9CA9-46D0-9849-065517A3142A}" type="sibTrans" cxnId="{46576DFD-E9CB-4F30-8186-1D658F44679D}">
      <dgm:prSet/>
      <dgm:spPr/>
      <dgm:t>
        <a:bodyPr/>
        <a:lstStyle/>
        <a:p>
          <a:endParaRPr lang="en-US" sz="1200">
            <a:latin typeface="Arial" panose="020B0604020202020204" pitchFamily="34" charset="0"/>
            <a:cs typeface="Arial" panose="020B0604020202020204" pitchFamily="34" charset="0"/>
          </a:endParaRPr>
        </a:p>
      </dgm:t>
    </dgm:pt>
    <dgm:pt modelId="{6FEE67C4-14ED-4556-937C-FCC6BC88E385}">
      <dgm:prSet custT="1"/>
      <dgm:spPr/>
      <dgm:t>
        <a:bodyPr anchor="ctr"/>
        <a:lstStyle/>
        <a:p>
          <a:r>
            <a:rPr lang="en-US" sz="1200">
              <a:effectLst/>
              <a:latin typeface="Arial" panose="020B0604020202020204" pitchFamily="34" charset="0"/>
              <a:cs typeface="Arial" panose="020B0604020202020204" pitchFamily="34" charset="0"/>
            </a:rPr>
            <a:t>Laceration from sharp objects (injury due to blades, scissors, broken glass)</a:t>
          </a:r>
          <a:endParaRPr lang="en-US" sz="1200">
            <a:latin typeface="Arial" panose="020B0604020202020204" pitchFamily="34" charset="0"/>
            <a:cs typeface="Arial" panose="020B0604020202020204" pitchFamily="34" charset="0"/>
          </a:endParaRPr>
        </a:p>
      </dgm:t>
    </dgm:pt>
    <dgm:pt modelId="{8C1BEF4A-ADE4-4981-84BE-E7B5BC1F2E55}" type="parTrans" cxnId="{9BBFE5F2-FC1B-4CFE-8ADC-686DE0D6B59B}">
      <dgm:prSet/>
      <dgm:spPr/>
      <dgm:t>
        <a:bodyPr/>
        <a:lstStyle/>
        <a:p>
          <a:endParaRPr lang="en-US" sz="1200">
            <a:latin typeface="Arial" panose="020B0604020202020204" pitchFamily="34" charset="0"/>
            <a:cs typeface="Arial" panose="020B0604020202020204" pitchFamily="34" charset="0"/>
          </a:endParaRPr>
        </a:p>
      </dgm:t>
    </dgm:pt>
    <dgm:pt modelId="{F4EE4D30-2908-41C9-8354-549346AC2283}" type="sibTrans" cxnId="{9BBFE5F2-FC1B-4CFE-8ADC-686DE0D6B59B}">
      <dgm:prSet/>
      <dgm:spPr/>
      <dgm:t>
        <a:bodyPr/>
        <a:lstStyle/>
        <a:p>
          <a:endParaRPr lang="en-US" sz="1200">
            <a:latin typeface="Arial" panose="020B0604020202020204" pitchFamily="34" charset="0"/>
            <a:cs typeface="Arial" panose="020B0604020202020204" pitchFamily="34" charset="0"/>
          </a:endParaRPr>
        </a:p>
      </dgm:t>
    </dgm:pt>
    <dgm:pt modelId="{0F0AED2A-16DE-4C47-9F34-AB93EB4209A5}">
      <dgm:prSet custT="1"/>
      <dgm:spPr/>
      <dgm:t>
        <a:bodyPr anchor="ctr"/>
        <a:lstStyle/>
        <a:p>
          <a:pPr>
            <a:buFont typeface="Arial" panose="020B0604020202020204" pitchFamily="34" charset="0"/>
            <a:buChar char="•"/>
          </a:pPr>
          <a:r>
            <a:rPr lang="en-US" sz="1200">
              <a:effectLst/>
              <a:latin typeface="Arial" panose="020B0604020202020204" pitchFamily="34" charset="0"/>
              <a:cs typeface="Arial" panose="020B0604020202020204" pitchFamily="34" charset="0"/>
            </a:rPr>
            <a:t>Animal bite and scratch</a:t>
          </a:r>
          <a:endParaRPr lang="en-US" sz="1200">
            <a:latin typeface="Arial" panose="020B0604020202020204" pitchFamily="34" charset="0"/>
            <a:cs typeface="Arial" panose="020B0604020202020204" pitchFamily="34" charset="0"/>
          </a:endParaRPr>
        </a:p>
      </dgm:t>
    </dgm:pt>
    <dgm:pt modelId="{BF9320D4-DFC8-43D2-86B0-63E9D8F3B910}" type="parTrans" cxnId="{A99C9989-BF56-4659-8066-9E75CBA7C81F}">
      <dgm:prSet/>
      <dgm:spPr/>
      <dgm:t>
        <a:bodyPr/>
        <a:lstStyle/>
        <a:p>
          <a:endParaRPr lang="en-US" sz="1200">
            <a:latin typeface="Arial" panose="020B0604020202020204" pitchFamily="34" charset="0"/>
            <a:cs typeface="Arial" panose="020B0604020202020204" pitchFamily="34" charset="0"/>
          </a:endParaRPr>
        </a:p>
      </dgm:t>
    </dgm:pt>
    <dgm:pt modelId="{70FB7357-712F-4E5B-89F0-7960514B34A0}" type="sibTrans" cxnId="{A99C9989-BF56-4659-8066-9E75CBA7C81F}">
      <dgm:prSet/>
      <dgm:spPr/>
      <dgm:t>
        <a:bodyPr/>
        <a:lstStyle/>
        <a:p>
          <a:endParaRPr lang="en-US" sz="1200">
            <a:latin typeface="Arial" panose="020B0604020202020204" pitchFamily="34" charset="0"/>
            <a:cs typeface="Arial" panose="020B0604020202020204" pitchFamily="34" charset="0"/>
          </a:endParaRPr>
        </a:p>
      </dgm:t>
    </dgm:pt>
    <dgm:pt modelId="{84AE86EC-A7F2-496D-BC92-6DC34A6EF50D}">
      <dgm:prSet custT="1"/>
      <dgm:spPr/>
      <dgm:t>
        <a:bodyPr anchor="ctr"/>
        <a:lstStyle/>
        <a:p>
          <a:r>
            <a:rPr lang="en-US" sz="1200">
              <a:effectLst/>
              <a:latin typeface="Arial" panose="020B0604020202020204" pitchFamily="34" charset="0"/>
              <a:cs typeface="Arial" panose="020B0604020202020204" pitchFamily="34" charset="0"/>
            </a:rPr>
            <a:t>Contact with contaminated fomites</a:t>
          </a:r>
        </a:p>
      </dgm:t>
    </dgm:pt>
    <dgm:pt modelId="{3357FB66-E6EB-49ED-A1A6-56051459E127}" type="parTrans" cxnId="{B48853D2-35B7-4582-AC8A-DA85A745E073}">
      <dgm:prSet/>
      <dgm:spPr/>
      <dgm:t>
        <a:bodyPr/>
        <a:lstStyle/>
        <a:p>
          <a:endParaRPr lang="en-US" sz="1200">
            <a:latin typeface="Arial" panose="020B0604020202020204" pitchFamily="34" charset="0"/>
            <a:cs typeface="Arial" panose="020B0604020202020204" pitchFamily="34" charset="0"/>
          </a:endParaRPr>
        </a:p>
      </dgm:t>
    </dgm:pt>
    <dgm:pt modelId="{059F1702-F8E7-436E-9E1B-CF3972500638}" type="sibTrans" cxnId="{B48853D2-35B7-4582-AC8A-DA85A745E073}">
      <dgm:prSet/>
      <dgm:spPr/>
      <dgm:t>
        <a:bodyPr/>
        <a:lstStyle/>
        <a:p>
          <a:endParaRPr lang="en-US" sz="1200">
            <a:latin typeface="Arial" panose="020B0604020202020204" pitchFamily="34" charset="0"/>
            <a:cs typeface="Arial" panose="020B0604020202020204" pitchFamily="34" charset="0"/>
          </a:endParaRPr>
        </a:p>
      </dgm:t>
    </dgm:pt>
    <dgm:pt modelId="{0318DCA2-3DE5-446A-97C9-B0A0D51BAE86}">
      <dgm:prSet custT="1"/>
      <dgm:spPr/>
      <dgm:t>
        <a:bodyPr anchor="ctr"/>
        <a:lstStyle/>
        <a:p>
          <a:r>
            <a:rPr lang="en-US" sz="1200">
              <a:effectLst/>
              <a:latin typeface="Arial" panose="020B0604020202020204" pitchFamily="34" charset="0"/>
              <a:cs typeface="Arial" panose="020B0604020202020204" pitchFamily="34" charset="0"/>
            </a:rPr>
            <a:t>Entry through broken/ cracked skin</a:t>
          </a:r>
          <a:endParaRPr lang="en-US" sz="1200">
            <a:latin typeface="Arial" panose="020B0604020202020204" pitchFamily="34" charset="0"/>
            <a:cs typeface="Arial" panose="020B0604020202020204" pitchFamily="34" charset="0"/>
          </a:endParaRPr>
        </a:p>
      </dgm:t>
    </dgm:pt>
    <dgm:pt modelId="{67FBFAC2-3FBE-4DEE-A09F-6BD6B99021DD}" type="parTrans" cxnId="{6B4012D0-8A0A-430D-B04E-E26DD7D939C3}">
      <dgm:prSet/>
      <dgm:spPr/>
      <dgm:t>
        <a:bodyPr/>
        <a:lstStyle/>
        <a:p>
          <a:endParaRPr lang="en-US" sz="1200">
            <a:latin typeface="Arial" panose="020B0604020202020204" pitchFamily="34" charset="0"/>
            <a:cs typeface="Arial" panose="020B0604020202020204" pitchFamily="34" charset="0"/>
          </a:endParaRPr>
        </a:p>
      </dgm:t>
    </dgm:pt>
    <dgm:pt modelId="{FB9A02AD-B91B-4422-8D7C-E52DBBBE88AD}" type="sibTrans" cxnId="{6B4012D0-8A0A-430D-B04E-E26DD7D939C3}">
      <dgm:prSet/>
      <dgm:spPr/>
      <dgm:t>
        <a:bodyPr/>
        <a:lstStyle/>
        <a:p>
          <a:endParaRPr lang="en-US" sz="1200">
            <a:latin typeface="Arial" panose="020B0604020202020204" pitchFamily="34" charset="0"/>
            <a:cs typeface="Arial" panose="020B0604020202020204" pitchFamily="34" charset="0"/>
          </a:endParaRPr>
        </a:p>
      </dgm:t>
    </dgm:pt>
    <dgm:pt modelId="{7862B572-22C1-42A6-93C9-1D3619EECC01}">
      <dgm:prSet phldrT="[Text]" custT="1"/>
      <dgm:spPr/>
      <dgm:t>
        <a:bodyPr anchor="ctr"/>
        <a:lstStyle/>
        <a:p>
          <a:endParaRPr lang="en-US" sz="1200">
            <a:latin typeface="Arial" panose="020B0604020202020204" pitchFamily="34" charset="0"/>
            <a:cs typeface="Arial" panose="020B0604020202020204" pitchFamily="34" charset="0"/>
          </a:endParaRPr>
        </a:p>
      </dgm:t>
    </dgm:pt>
    <dgm:pt modelId="{A777891F-417F-4685-93F5-0C5C758E9A72}" type="parTrans" cxnId="{A7443B44-AE09-4885-85EE-A1D51C98A4BD}">
      <dgm:prSet/>
      <dgm:spPr/>
      <dgm:t>
        <a:bodyPr/>
        <a:lstStyle/>
        <a:p>
          <a:endParaRPr lang="en-US" sz="1200">
            <a:latin typeface="Arial" panose="020B0604020202020204" pitchFamily="34" charset="0"/>
            <a:cs typeface="Arial" panose="020B0604020202020204" pitchFamily="34" charset="0"/>
          </a:endParaRPr>
        </a:p>
      </dgm:t>
    </dgm:pt>
    <dgm:pt modelId="{7C0DA511-F6E2-4182-A125-263C6012B6D1}" type="sibTrans" cxnId="{A7443B44-AE09-4885-85EE-A1D51C98A4BD}">
      <dgm:prSet/>
      <dgm:spPr/>
      <dgm:t>
        <a:bodyPr/>
        <a:lstStyle/>
        <a:p>
          <a:endParaRPr lang="en-US" sz="1200">
            <a:latin typeface="Arial" panose="020B0604020202020204" pitchFamily="34" charset="0"/>
            <a:cs typeface="Arial" panose="020B0604020202020204" pitchFamily="34" charset="0"/>
          </a:endParaRPr>
        </a:p>
      </dgm:t>
    </dgm:pt>
    <dgm:pt modelId="{FEFC0E7F-8570-4767-98C6-1507E4A36815}">
      <dgm:prSet phldrT="[Text]" custT="1"/>
      <dgm:spPr/>
      <dgm:t>
        <a:bodyPr anchor="ctr"/>
        <a:lstStyle/>
        <a:p>
          <a:r>
            <a:rPr lang="en-US" sz="1200">
              <a:effectLst/>
              <a:latin typeface="Arial" panose="020B0604020202020204" pitchFamily="34" charset="0"/>
              <a:cs typeface="Arial" panose="020B0604020202020204" pitchFamily="34" charset="0"/>
            </a:rPr>
            <a:t>placing contaminated objects in mouth, </a:t>
          </a:r>
          <a:endParaRPr lang="en-US" sz="1200">
            <a:latin typeface="Arial" panose="020B0604020202020204" pitchFamily="34" charset="0"/>
            <a:cs typeface="Arial" panose="020B0604020202020204" pitchFamily="34" charset="0"/>
          </a:endParaRPr>
        </a:p>
      </dgm:t>
    </dgm:pt>
    <dgm:pt modelId="{5BA7A261-B715-4969-A954-1CF0ACD7DCFD}" type="parTrans" cxnId="{94BE3427-BDDD-48F9-9ED3-F1D213B132DC}">
      <dgm:prSet/>
      <dgm:spPr/>
      <dgm:t>
        <a:bodyPr/>
        <a:lstStyle/>
        <a:p>
          <a:endParaRPr lang="en-US" sz="1200">
            <a:latin typeface="Arial" panose="020B0604020202020204" pitchFamily="34" charset="0"/>
            <a:cs typeface="Arial" panose="020B0604020202020204" pitchFamily="34" charset="0"/>
          </a:endParaRPr>
        </a:p>
      </dgm:t>
    </dgm:pt>
    <dgm:pt modelId="{5036D820-D164-43F8-B0D5-E787D5D00DF5}" type="sibTrans" cxnId="{94BE3427-BDDD-48F9-9ED3-F1D213B132DC}">
      <dgm:prSet/>
      <dgm:spPr/>
      <dgm:t>
        <a:bodyPr/>
        <a:lstStyle/>
        <a:p>
          <a:endParaRPr lang="en-US" sz="1200">
            <a:latin typeface="Arial" panose="020B0604020202020204" pitchFamily="34" charset="0"/>
            <a:cs typeface="Arial" panose="020B0604020202020204" pitchFamily="34" charset="0"/>
          </a:endParaRPr>
        </a:p>
      </dgm:t>
    </dgm:pt>
    <dgm:pt modelId="{15F88201-F69E-4FC2-A9B0-8C8AB843E359}">
      <dgm:prSet phldrT="[Text]" custT="1"/>
      <dgm:spPr/>
      <dgm:t>
        <a:bodyPr anchor="ctr"/>
        <a:lstStyle/>
        <a:p>
          <a:r>
            <a:rPr lang="en-US" sz="1200">
              <a:effectLst/>
              <a:latin typeface="Arial" panose="020B0604020202020204" pitchFamily="34" charset="0"/>
              <a:cs typeface="Arial" panose="020B0604020202020204" pitchFamily="34" charset="0"/>
            </a:rPr>
            <a:t>Eating/drinking in the space</a:t>
          </a:r>
          <a:endParaRPr lang="en-US" sz="1200">
            <a:latin typeface="Arial" panose="020B0604020202020204" pitchFamily="34" charset="0"/>
            <a:cs typeface="Arial" panose="020B0604020202020204" pitchFamily="34" charset="0"/>
          </a:endParaRPr>
        </a:p>
      </dgm:t>
    </dgm:pt>
    <dgm:pt modelId="{6ACA13AF-7F56-44EF-A311-E303E19BD788}" type="parTrans" cxnId="{51E2F680-05A1-4777-B4E2-24BFCBC70B1B}">
      <dgm:prSet/>
      <dgm:spPr/>
      <dgm:t>
        <a:bodyPr/>
        <a:lstStyle/>
        <a:p>
          <a:endParaRPr lang="en-US" sz="1200">
            <a:latin typeface="Arial" panose="020B0604020202020204" pitchFamily="34" charset="0"/>
            <a:cs typeface="Arial" panose="020B0604020202020204" pitchFamily="34" charset="0"/>
          </a:endParaRPr>
        </a:p>
      </dgm:t>
    </dgm:pt>
    <dgm:pt modelId="{92160B33-1E7D-4E85-97A4-511781CAE997}" type="sibTrans" cxnId="{51E2F680-05A1-4777-B4E2-24BFCBC70B1B}">
      <dgm:prSet/>
      <dgm:spPr/>
      <dgm:t>
        <a:bodyPr/>
        <a:lstStyle/>
        <a:p>
          <a:endParaRPr lang="en-US" sz="1200">
            <a:latin typeface="Arial" panose="020B0604020202020204" pitchFamily="34" charset="0"/>
            <a:cs typeface="Arial" panose="020B0604020202020204" pitchFamily="34" charset="0"/>
          </a:endParaRPr>
        </a:p>
      </dgm:t>
    </dgm:pt>
    <dgm:pt modelId="{727DAB58-9FA7-41F5-B880-CAB3CAECB1F5}">
      <dgm:prSet phldrT="[Text]" custT="1"/>
      <dgm:spPr/>
      <dgm:t>
        <a:bodyPr anchor="ctr"/>
        <a:lstStyle/>
        <a:p>
          <a:pPr>
            <a:buNone/>
          </a:pPr>
          <a:r>
            <a:rPr lang="en-US" sz="1200">
              <a:latin typeface="Arial" panose="020B0604020202020204" pitchFamily="34" charset="0"/>
              <a:cs typeface="Arial" panose="020B0604020202020204" pitchFamily="34" charset="0"/>
            </a:rPr>
            <a:t>   (changing cages, handling bedding materials, pipetting, mixing )</a:t>
          </a:r>
        </a:p>
      </dgm:t>
    </dgm:pt>
    <dgm:pt modelId="{182BC056-2D66-410B-84C1-36F318841B54}" type="sibTrans" cxnId="{1EC9BBF6-58AB-429B-94FC-F05FADF2D13C}">
      <dgm:prSet/>
      <dgm:spPr/>
      <dgm:t>
        <a:bodyPr/>
        <a:lstStyle/>
        <a:p>
          <a:endParaRPr lang="en-US" sz="1200">
            <a:latin typeface="Arial" panose="020B0604020202020204" pitchFamily="34" charset="0"/>
            <a:cs typeface="Arial" panose="020B0604020202020204" pitchFamily="34" charset="0"/>
          </a:endParaRPr>
        </a:p>
      </dgm:t>
    </dgm:pt>
    <dgm:pt modelId="{AC88B888-E271-4449-9183-847A01A9B906}" type="parTrans" cxnId="{1EC9BBF6-58AB-429B-94FC-F05FADF2D13C}">
      <dgm:prSet/>
      <dgm:spPr/>
      <dgm:t>
        <a:bodyPr/>
        <a:lstStyle/>
        <a:p>
          <a:endParaRPr lang="en-US" sz="1200">
            <a:latin typeface="Arial" panose="020B0604020202020204" pitchFamily="34" charset="0"/>
            <a:cs typeface="Arial" panose="020B0604020202020204" pitchFamily="34" charset="0"/>
          </a:endParaRPr>
        </a:p>
      </dgm:t>
    </dgm:pt>
    <dgm:pt modelId="{EBEBD1E7-C4D3-46B7-BD92-E674C5E8E6B7}">
      <dgm:prSet custT="1"/>
      <dgm:spPr/>
      <dgm:t>
        <a:bodyPr anchor="ctr"/>
        <a:lstStyle/>
        <a:p>
          <a:endParaRPr lang="en-US" sz="1200">
            <a:latin typeface="Arial" panose="020B0604020202020204" pitchFamily="34" charset="0"/>
            <a:cs typeface="Arial" panose="020B0604020202020204" pitchFamily="34" charset="0"/>
          </a:endParaRPr>
        </a:p>
      </dgm:t>
    </dgm:pt>
    <dgm:pt modelId="{C27F8E95-B505-4D7C-BA53-25FDB8B59BD5}" type="parTrans" cxnId="{6B4AF1E8-1034-4463-BCC6-4F8A3AF569A5}">
      <dgm:prSet/>
      <dgm:spPr/>
      <dgm:t>
        <a:bodyPr/>
        <a:lstStyle/>
        <a:p>
          <a:endParaRPr lang="en-US"/>
        </a:p>
      </dgm:t>
    </dgm:pt>
    <dgm:pt modelId="{931652D5-4B8D-4BB9-9E29-A3E62112F006}" type="sibTrans" cxnId="{6B4AF1E8-1034-4463-BCC6-4F8A3AF569A5}">
      <dgm:prSet/>
      <dgm:spPr/>
      <dgm:t>
        <a:bodyPr/>
        <a:lstStyle/>
        <a:p>
          <a:endParaRPr lang="en-US"/>
        </a:p>
      </dgm:t>
    </dgm:pt>
    <dgm:pt modelId="{9D59FE6C-B796-42E0-B316-13C5A7909625}">
      <dgm:prSet custT="1"/>
      <dgm:spPr/>
      <dgm:t>
        <a:bodyPr anchor="ctr"/>
        <a:lstStyle/>
        <a:p>
          <a:endParaRPr lang="en-US" sz="1200">
            <a:latin typeface="Arial" panose="020B0604020202020204" pitchFamily="34" charset="0"/>
            <a:cs typeface="Arial" panose="020B0604020202020204" pitchFamily="34" charset="0"/>
          </a:endParaRPr>
        </a:p>
      </dgm:t>
    </dgm:pt>
    <dgm:pt modelId="{E4005813-B123-4A9C-93AC-9D9872A49D67}" type="parTrans" cxnId="{51A64EAD-B5BD-485F-AABF-1E7E045D7C02}">
      <dgm:prSet/>
      <dgm:spPr/>
      <dgm:t>
        <a:bodyPr/>
        <a:lstStyle/>
        <a:p>
          <a:endParaRPr lang="en-US"/>
        </a:p>
      </dgm:t>
    </dgm:pt>
    <dgm:pt modelId="{7E0DD2F9-508B-44A1-BC9D-1FC3C2BCC87E}" type="sibTrans" cxnId="{51A64EAD-B5BD-485F-AABF-1E7E045D7C02}">
      <dgm:prSet/>
      <dgm:spPr/>
      <dgm:t>
        <a:bodyPr/>
        <a:lstStyle/>
        <a:p>
          <a:endParaRPr lang="en-US"/>
        </a:p>
      </dgm:t>
    </dgm:pt>
    <dgm:pt modelId="{0A5E7FC0-A9C4-4E17-9175-DE717BF7F82C}">
      <dgm:prSet custT="1"/>
      <dgm:spPr/>
      <dgm:t>
        <a:bodyPr anchor="ctr"/>
        <a:lstStyle/>
        <a:p>
          <a:pPr>
            <a:buFont typeface="Arial" panose="020B0604020202020204" pitchFamily="34" charset="0"/>
            <a:buChar char="•"/>
          </a:pPr>
          <a:endParaRPr lang="en-US" sz="1200">
            <a:latin typeface="Arial" panose="020B0604020202020204" pitchFamily="34" charset="0"/>
            <a:cs typeface="Arial" panose="020B0604020202020204" pitchFamily="34" charset="0"/>
          </a:endParaRPr>
        </a:p>
      </dgm:t>
    </dgm:pt>
    <dgm:pt modelId="{37C3381E-CB51-415D-B53D-7E658D1617EF}" type="parTrans" cxnId="{A8CF3857-92CD-47D4-BED8-60B4329FAD86}">
      <dgm:prSet/>
      <dgm:spPr/>
      <dgm:t>
        <a:bodyPr/>
        <a:lstStyle/>
        <a:p>
          <a:endParaRPr lang="en-US"/>
        </a:p>
      </dgm:t>
    </dgm:pt>
    <dgm:pt modelId="{DC50BA87-FBAB-453D-B299-1EBFA7F6A2CC}" type="sibTrans" cxnId="{A8CF3857-92CD-47D4-BED8-60B4329FAD86}">
      <dgm:prSet/>
      <dgm:spPr/>
      <dgm:t>
        <a:bodyPr/>
        <a:lstStyle/>
        <a:p>
          <a:endParaRPr lang="en-US"/>
        </a:p>
      </dgm:t>
    </dgm:pt>
    <dgm:pt modelId="{6326B60A-4DBB-42F5-8B18-4FD205EA5AB2}">
      <dgm:prSet custT="1"/>
      <dgm:spPr/>
      <dgm:t>
        <a:bodyPr anchor="ctr"/>
        <a:lstStyle/>
        <a:p>
          <a:pPr>
            <a:buFont typeface="Arial" panose="020B0604020202020204" pitchFamily="34" charset="0"/>
            <a:buChar char="•"/>
          </a:pPr>
          <a:endParaRPr lang="en-US" sz="1200">
            <a:latin typeface="Arial" panose="020B0604020202020204" pitchFamily="34" charset="0"/>
            <a:cs typeface="Arial" panose="020B0604020202020204" pitchFamily="34" charset="0"/>
          </a:endParaRPr>
        </a:p>
      </dgm:t>
    </dgm:pt>
    <dgm:pt modelId="{A3050099-CF08-49B7-8EA5-C36E121995A6}" type="parTrans" cxnId="{C56EF55F-E90E-420F-9AA6-1702EEFE8464}">
      <dgm:prSet/>
      <dgm:spPr/>
      <dgm:t>
        <a:bodyPr/>
        <a:lstStyle/>
        <a:p>
          <a:endParaRPr lang="en-US"/>
        </a:p>
      </dgm:t>
    </dgm:pt>
    <dgm:pt modelId="{F911EAD3-A792-4B2B-9477-D026956E907C}" type="sibTrans" cxnId="{C56EF55F-E90E-420F-9AA6-1702EEFE8464}">
      <dgm:prSet/>
      <dgm:spPr/>
      <dgm:t>
        <a:bodyPr/>
        <a:lstStyle/>
        <a:p>
          <a:endParaRPr lang="en-US"/>
        </a:p>
      </dgm:t>
    </dgm:pt>
    <dgm:pt modelId="{A6258425-CEAB-4641-BB8A-B94B71FCCD77}">
      <dgm:prSet phldrT="[Text]" custT="1"/>
      <dgm:spPr/>
      <dgm:t>
        <a:bodyPr anchor="ctr"/>
        <a:lstStyle/>
        <a:p>
          <a:endParaRPr lang="en-US" sz="1200">
            <a:latin typeface="Arial" panose="020B0604020202020204" pitchFamily="34" charset="0"/>
            <a:cs typeface="Arial" panose="020B0604020202020204" pitchFamily="34" charset="0"/>
          </a:endParaRPr>
        </a:p>
      </dgm:t>
    </dgm:pt>
    <dgm:pt modelId="{9996695F-8F6D-4E30-8A81-1857188C7BF6}" type="parTrans" cxnId="{0FE897BD-A533-41F4-B9C9-2D88BCF32F1C}">
      <dgm:prSet/>
      <dgm:spPr/>
      <dgm:t>
        <a:bodyPr/>
        <a:lstStyle/>
        <a:p>
          <a:endParaRPr lang="en-US"/>
        </a:p>
      </dgm:t>
    </dgm:pt>
    <dgm:pt modelId="{7419E5D4-5D95-4FBF-B3C7-E0E98E22F3E4}" type="sibTrans" cxnId="{0FE897BD-A533-41F4-B9C9-2D88BCF32F1C}">
      <dgm:prSet/>
      <dgm:spPr/>
      <dgm:t>
        <a:bodyPr/>
        <a:lstStyle/>
        <a:p>
          <a:endParaRPr lang="en-US"/>
        </a:p>
      </dgm:t>
    </dgm:pt>
    <dgm:pt modelId="{8971FD76-7B10-42E6-808B-04E1069832E8}" type="pres">
      <dgm:prSet presAssocID="{802C95C5-16E8-4F49-8019-0EC964564D63}" presName="Name0" presStyleCnt="0">
        <dgm:presLayoutVars>
          <dgm:dir/>
          <dgm:resizeHandles val="exact"/>
        </dgm:presLayoutVars>
      </dgm:prSet>
      <dgm:spPr/>
    </dgm:pt>
    <dgm:pt modelId="{4D6D203C-B937-4031-9AF3-38C269AD7EF9}" type="pres">
      <dgm:prSet presAssocID="{71FB820D-20C5-4B1A-B7B4-244DFE24A5B6}" presName="node" presStyleLbl="node1" presStyleIdx="0" presStyleCnt="4" custAng="0" custLinFactX="-45451" custLinFactNeighborX="-100000" custLinFactNeighborY="-19633">
        <dgm:presLayoutVars>
          <dgm:bulletEnabled val="1"/>
        </dgm:presLayoutVars>
      </dgm:prSet>
      <dgm:spPr>
        <a:prstGeom prst="roundRect">
          <a:avLst/>
        </a:prstGeom>
      </dgm:spPr>
    </dgm:pt>
    <dgm:pt modelId="{01373FB4-D12F-4980-A767-A2D56BF9C411}" type="pres">
      <dgm:prSet presAssocID="{4A62374D-C141-4624-A400-B60F9FE5C2C1}" presName="sibTrans" presStyleCnt="0"/>
      <dgm:spPr/>
    </dgm:pt>
    <dgm:pt modelId="{E56D0F3D-410E-49A9-8B17-3D24A555FA88}" type="pres">
      <dgm:prSet presAssocID="{6423649B-B08A-44BE-B8C4-B60A54257F7F}" presName="node" presStyleLbl="node1" presStyleIdx="1" presStyleCnt="4">
        <dgm:presLayoutVars>
          <dgm:bulletEnabled val="1"/>
        </dgm:presLayoutVars>
      </dgm:prSet>
      <dgm:spPr>
        <a:prstGeom prst="roundRect">
          <a:avLst/>
        </a:prstGeom>
      </dgm:spPr>
    </dgm:pt>
    <dgm:pt modelId="{B6269BC5-FDDF-449B-89EA-4151E8FCB2CD}" type="pres">
      <dgm:prSet presAssocID="{1977C765-22B5-4B49-A409-105C29CA018A}" presName="sibTrans" presStyleCnt="0"/>
      <dgm:spPr/>
    </dgm:pt>
    <dgm:pt modelId="{36459F69-0006-40CF-B5B3-43E2B05E85F7}" type="pres">
      <dgm:prSet presAssocID="{DB88586F-4B90-4373-A6AC-87FFFA82DE99}" presName="node" presStyleLbl="node1" presStyleIdx="2" presStyleCnt="4" custScaleX="104458">
        <dgm:presLayoutVars>
          <dgm:bulletEnabled val="1"/>
        </dgm:presLayoutVars>
      </dgm:prSet>
      <dgm:spPr>
        <a:prstGeom prst="roundRect">
          <a:avLst/>
        </a:prstGeom>
      </dgm:spPr>
    </dgm:pt>
    <dgm:pt modelId="{1623FE5D-A397-4377-A0A6-7ED61F11B45B}" type="pres">
      <dgm:prSet presAssocID="{9DF60516-0886-4D02-9DFA-27EE7E101292}" presName="sibTrans" presStyleCnt="0"/>
      <dgm:spPr/>
    </dgm:pt>
    <dgm:pt modelId="{D575A81F-6FAC-42F2-A087-6FC5594D560F}" type="pres">
      <dgm:prSet presAssocID="{761FFDD6-0162-4E6B-806D-AEAA4A5DCE2D}" presName="node" presStyleLbl="node1" presStyleIdx="3" presStyleCnt="4">
        <dgm:presLayoutVars>
          <dgm:bulletEnabled val="1"/>
        </dgm:presLayoutVars>
      </dgm:prSet>
      <dgm:spPr>
        <a:prstGeom prst="roundRect">
          <a:avLst/>
        </a:prstGeom>
      </dgm:spPr>
    </dgm:pt>
  </dgm:ptLst>
  <dgm:cxnLst>
    <dgm:cxn modelId="{71063200-0867-43EA-BD7F-7F94A63167A7}" srcId="{802C95C5-16E8-4F49-8019-0EC964564D63}" destId="{71FB820D-20C5-4B1A-B7B4-244DFE24A5B6}" srcOrd="0" destOrd="0" parTransId="{52294C56-B8B7-4C53-8FA4-C97584B6BFFD}" sibTransId="{4A62374D-C141-4624-A400-B60F9FE5C2C1}"/>
    <dgm:cxn modelId="{E2BC4008-A2D0-4289-8638-8B08BDD84886}" type="presOf" srcId="{6326B60A-4DBB-42F5-8B18-4FD205EA5AB2}" destId="{E56D0F3D-410E-49A9-8B17-3D24A555FA88}" srcOrd="0" destOrd="4" presId="urn:microsoft.com/office/officeart/2005/8/layout/hList6"/>
    <dgm:cxn modelId="{7D6F8908-A0AD-4B8A-9070-005E04CD174B}" type="presOf" srcId="{055F0121-9740-4833-A783-034EE007A481}" destId="{4D6D203C-B937-4031-9AF3-38C269AD7EF9}" srcOrd="0" destOrd="1" presId="urn:microsoft.com/office/officeart/2005/8/layout/hList6"/>
    <dgm:cxn modelId="{20F18D0A-DA09-4F7D-B502-6D588C5C4EBD}" type="presOf" srcId="{0318DCA2-3DE5-446A-97C9-B0A0D51BAE86}" destId="{D575A81F-6FAC-42F2-A087-6FC5594D560F}" srcOrd="0" destOrd="3" presId="urn:microsoft.com/office/officeart/2005/8/layout/hList6"/>
    <dgm:cxn modelId="{ED85D41B-8C64-4EF8-98FA-12A8B1809BCC}" type="presOf" srcId="{802C95C5-16E8-4F49-8019-0EC964564D63}" destId="{8971FD76-7B10-42E6-808B-04E1069832E8}" srcOrd="0" destOrd="0" presId="urn:microsoft.com/office/officeart/2005/8/layout/hList6"/>
    <dgm:cxn modelId="{9FC2EE23-B75E-43E6-B269-C056E503F1E1}" type="presOf" srcId="{DB88586F-4B90-4373-A6AC-87FFFA82DE99}" destId="{36459F69-0006-40CF-B5B3-43E2B05E85F7}" srcOrd="0" destOrd="0" presId="urn:microsoft.com/office/officeart/2005/8/layout/hList6"/>
    <dgm:cxn modelId="{94BE3427-BDDD-48F9-9ED3-F1D213B132DC}" srcId="{DB88586F-4B90-4373-A6AC-87FFFA82DE99}" destId="{FEFC0E7F-8570-4767-98C6-1507E4A36815}" srcOrd="1" destOrd="0" parTransId="{5BA7A261-B715-4969-A954-1CF0ACD7DCFD}" sibTransId="{5036D820-D164-43F8-B0D5-E787D5D00DF5}"/>
    <dgm:cxn modelId="{AEA15B2F-AE20-4FFC-B665-99955159106E}" srcId="{DB88586F-4B90-4373-A6AC-87FFFA82DE99}" destId="{B398F539-5BEA-450F-AEA1-6C330D9B2172}" srcOrd="0" destOrd="0" parTransId="{8634C274-4ADB-4AE1-B4C3-501E4B5E6ADB}" sibTransId="{EBF81338-699B-4560-B4C0-C31C1277555A}"/>
    <dgm:cxn modelId="{EF700C35-8B02-4986-BE79-608CACD0CED1}" srcId="{802C95C5-16E8-4F49-8019-0EC964564D63}" destId="{6423649B-B08A-44BE-B8C4-B60A54257F7F}" srcOrd="1" destOrd="0" parTransId="{B8C2989C-635B-4C06-A5D9-86DD61213674}" sibTransId="{1977C765-22B5-4B49-A409-105C29CA018A}"/>
    <dgm:cxn modelId="{A3092938-C158-4D8D-B413-B25DF0F3FC64}" type="presOf" srcId="{84AE86EC-A7F2-496D-BC92-6DC34A6EF50D}" destId="{D575A81F-6FAC-42F2-A087-6FC5594D560F}" srcOrd="0" destOrd="2" presId="urn:microsoft.com/office/officeart/2005/8/layout/hList6"/>
    <dgm:cxn modelId="{F9BBF35F-1933-4E52-ACD1-2A6C9CF416F6}" srcId="{761FFDD6-0162-4E6B-806D-AEAA4A5DCE2D}" destId="{5D6B1C07-24A5-4DC3-BE7E-DD916DA73BA5}" srcOrd="0" destOrd="0" parTransId="{2F0E5F73-14F9-4B0A-AEC4-0ED71FD8EB88}" sibTransId="{E3D38CF2-CC09-4C59-AE0A-54B3B9397946}"/>
    <dgm:cxn modelId="{C56EF55F-E90E-420F-9AA6-1702EEFE8464}" srcId="{6423649B-B08A-44BE-B8C4-B60A54257F7F}" destId="{6326B60A-4DBB-42F5-8B18-4FD205EA5AB2}" srcOrd="3" destOrd="0" parTransId="{A3050099-CF08-49B7-8EA5-C36E121995A6}" sibTransId="{F911EAD3-A792-4B2B-9477-D026956E907C}"/>
    <dgm:cxn modelId="{A7443B44-AE09-4885-85EE-A1D51C98A4BD}" srcId="{DB88586F-4B90-4373-A6AC-87FFFA82DE99}" destId="{7862B572-22C1-42A6-93C9-1D3619EECC01}" srcOrd="4" destOrd="0" parTransId="{A777891F-417F-4685-93F5-0C5C758E9A72}" sibTransId="{7C0DA511-F6E2-4182-A125-263C6012B6D1}"/>
    <dgm:cxn modelId="{AABC654A-A8B6-4C42-9515-BF9DC9657D21}" srcId="{6423649B-B08A-44BE-B8C4-B60A54257F7F}" destId="{25CCB0F0-FFEF-49B7-8A7E-79F5188B01CF}" srcOrd="0" destOrd="0" parTransId="{893A8D42-DA91-4F71-9C2B-B6C30887AE1F}" sibTransId="{EA109FEF-187D-4263-982C-445DDCE78F1B}"/>
    <dgm:cxn modelId="{FB2ADF4A-B798-4762-B163-178F7A981BBF}" type="presOf" srcId="{761FFDD6-0162-4E6B-806D-AEAA4A5DCE2D}" destId="{D575A81F-6FAC-42F2-A087-6FC5594D560F}" srcOrd="0" destOrd="0" presId="urn:microsoft.com/office/officeart/2005/8/layout/hList6"/>
    <dgm:cxn modelId="{B5352E4C-6A17-46DC-9AD9-FD4BB9A338FE}" srcId="{71FB820D-20C5-4B1A-B7B4-244DFE24A5B6}" destId="{055F0121-9740-4833-A783-034EE007A481}" srcOrd="0" destOrd="0" parTransId="{B35E19DF-A20A-4D95-975C-A609D57A211E}" sibTransId="{94C59601-6FC0-48B0-B11B-10A8C2DD83FE}"/>
    <dgm:cxn modelId="{E18E546C-F93C-4BF6-9A94-C45313227BE1}" type="presOf" srcId="{9D59FE6C-B796-42E0-B316-13C5A7909625}" destId="{D575A81F-6FAC-42F2-A087-6FC5594D560F}" srcOrd="0" destOrd="4" presId="urn:microsoft.com/office/officeart/2005/8/layout/hList6"/>
    <dgm:cxn modelId="{08D6024F-5DB7-4B56-8889-5F35D28FFE2D}" type="presOf" srcId="{6FEE67C4-14ED-4556-937C-FCC6BC88E385}" destId="{E56D0F3D-410E-49A9-8B17-3D24A555FA88}" srcOrd="0" destOrd="2" presId="urn:microsoft.com/office/officeart/2005/8/layout/hList6"/>
    <dgm:cxn modelId="{4851586F-673C-4971-B166-DE6F2EEB3D26}" type="presOf" srcId="{7862B572-22C1-42A6-93C9-1D3619EECC01}" destId="{36459F69-0006-40CF-B5B3-43E2B05E85F7}" srcOrd="0" destOrd="5" presId="urn:microsoft.com/office/officeart/2005/8/layout/hList6"/>
    <dgm:cxn modelId="{5FE91873-3167-4316-BD59-3C5C19FEFB49}" type="presOf" srcId="{EBEBD1E7-C4D3-46B7-BD92-E674C5E8E6B7}" destId="{D575A81F-6FAC-42F2-A087-6FC5594D560F}" srcOrd="0" destOrd="5" presId="urn:microsoft.com/office/officeart/2005/8/layout/hList6"/>
    <dgm:cxn modelId="{8A0AE753-7034-4F08-9091-CE1F9FCD781A}" type="presOf" srcId="{A6258425-CEAB-4641-BB8A-B94B71FCCD77}" destId="{36459F69-0006-40CF-B5B3-43E2B05E85F7}" srcOrd="0" destOrd="4" presId="urn:microsoft.com/office/officeart/2005/8/layout/hList6"/>
    <dgm:cxn modelId="{A8CF3857-92CD-47D4-BED8-60B4329FAD86}" srcId="{6423649B-B08A-44BE-B8C4-B60A54257F7F}" destId="{0A5E7FC0-A9C4-4E17-9175-DE717BF7F82C}" srcOrd="4" destOrd="0" parTransId="{37C3381E-CB51-415D-B53D-7E658D1617EF}" sibTransId="{DC50BA87-FBAB-453D-B299-1EBFA7F6A2CC}"/>
    <dgm:cxn modelId="{51E2F680-05A1-4777-B4E2-24BFCBC70B1B}" srcId="{DB88586F-4B90-4373-A6AC-87FFFA82DE99}" destId="{15F88201-F69E-4FC2-A9B0-8C8AB843E359}" srcOrd="2" destOrd="0" parTransId="{6ACA13AF-7F56-44EF-A311-E303E19BD788}" sibTransId="{92160B33-1E7D-4E85-97A4-511781CAE997}"/>
    <dgm:cxn modelId="{A99C9989-BF56-4659-8066-9E75CBA7C81F}" srcId="{6423649B-B08A-44BE-B8C4-B60A54257F7F}" destId="{0F0AED2A-16DE-4C47-9F34-AB93EB4209A5}" srcOrd="2" destOrd="0" parTransId="{BF9320D4-DFC8-43D2-86B0-63E9D8F3B910}" sibTransId="{70FB7357-712F-4E5B-89F0-7960514B34A0}"/>
    <dgm:cxn modelId="{4E4A8A8C-C1C5-4A24-982C-3019A812FA29}" type="presOf" srcId="{5D6B1C07-24A5-4DC3-BE7E-DD916DA73BA5}" destId="{D575A81F-6FAC-42F2-A087-6FC5594D560F}" srcOrd="0" destOrd="1" presId="urn:microsoft.com/office/officeart/2005/8/layout/hList6"/>
    <dgm:cxn modelId="{8C60D08D-A171-41AA-A4B5-F58C6468DF67}" type="presOf" srcId="{0F0AED2A-16DE-4C47-9F34-AB93EB4209A5}" destId="{E56D0F3D-410E-49A9-8B17-3D24A555FA88}" srcOrd="0" destOrd="3" presId="urn:microsoft.com/office/officeart/2005/8/layout/hList6"/>
    <dgm:cxn modelId="{E74DE890-8146-497C-B812-F63816BCFAA3}" type="presOf" srcId="{FEFC0E7F-8570-4767-98C6-1507E4A36815}" destId="{36459F69-0006-40CF-B5B3-43E2B05E85F7}" srcOrd="0" destOrd="2" presId="urn:microsoft.com/office/officeart/2005/8/layout/hList6"/>
    <dgm:cxn modelId="{B2121F95-174C-4C2E-8CCF-5A3AF2D0A7E0}" type="presOf" srcId="{0A5E7FC0-A9C4-4E17-9175-DE717BF7F82C}" destId="{E56D0F3D-410E-49A9-8B17-3D24A555FA88}" srcOrd="0" destOrd="5" presId="urn:microsoft.com/office/officeart/2005/8/layout/hList6"/>
    <dgm:cxn modelId="{9C815D9B-50FF-409E-9B8F-F1B87421AF3C}" srcId="{802C95C5-16E8-4F49-8019-0EC964564D63}" destId="{DB88586F-4B90-4373-A6AC-87FFFA82DE99}" srcOrd="2" destOrd="0" parTransId="{2C9502AA-2107-41F3-A9EE-1E80628BC1F4}" sibTransId="{9DF60516-0886-4D02-9DFA-27EE7E101292}"/>
    <dgm:cxn modelId="{51A64EAD-B5BD-485F-AABF-1E7E045D7C02}" srcId="{761FFDD6-0162-4E6B-806D-AEAA4A5DCE2D}" destId="{9D59FE6C-B796-42E0-B316-13C5A7909625}" srcOrd="3" destOrd="0" parTransId="{E4005813-B123-4A9C-93AC-9D9872A49D67}" sibTransId="{7E0DD2F9-508B-44A1-BC9D-1FC3C2BCC87E}"/>
    <dgm:cxn modelId="{2DAE91B8-AEE9-4367-B7F5-5521F81BEB98}" type="presOf" srcId="{69140C8D-3C1E-4EA7-BE88-A63D2A62890F}" destId="{4D6D203C-B937-4031-9AF3-38C269AD7EF9}" srcOrd="0" destOrd="3" presId="urn:microsoft.com/office/officeart/2005/8/layout/hList6"/>
    <dgm:cxn modelId="{0FE897BD-A533-41F4-B9C9-2D88BCF32F1C}" srcId="{DB88586F-4B90-4373-A6AC-87FFFA82DE99}" destId="{A6258425-CEAB-4641-BB8A-B94B71FCCD77}" srcOrd="3" destOrd="0" parTransId="{9996695F-8F6D-4E30-8A81-1857188C7BF6}" sibTransId="{7419E5D4-5D95-4FBF-B3C7-E0E98E22F3E4}"/>
    <dgm:cxn modelId="{0EBF6DCD-DFDC-4918-89F7-CDB65C9AFCFC}" srcId="{802C95C5-16E8-4F49-8019-0EC964564D63}" destId="{761FFDD6-0162-4E6B-806D-AEAA4A5DCE2D}" srcOrd="3" destOrd="0" parTransId="{7AAEF045-A8AF-4370-86D4-EC83552EDC16}" sibTransId="{0EFC66AF-6B77-4143-BB5E-FBA3E169A698}"/>
    <dgm:cxn modelId="{6B4012D0-8A0A-430D-B04E-E26DD7D939C3}" srcId="{761FFDD6-0162-4E6B-806D-AEAA4A5DCE2D}" destId="{0318DCA2-3DE5-446A-97C9-B0A0D51BAE86}" srcOrd="2" destOrd="0" parTransId="{67FBFAC2-3FBE-4DEE-A09F-6BD6B99021DD}" sibTransId="{FB9A02AD-B91B-4422-8D7C-E52DBBBE88AD}"/>
    <dgm:cxn modelId="{CB0D52D1-FD33-4C9F-8A29-E21AB4FF2B85}" type="presOf" srcId="{6423649B-B08A-44BE-B8C4-B60A54257F7F}" destId="{E56D0F3D-410E-49A9-8B17-3D24A555FA88}" srcOrd="0" destOrd="0" presId="urn:microsoft.com/office/officeart/2005/8/layout/hList6"/>
    <dgm:cxn modelId="{B48853D2-35B7-4582-AC8A-DA85A745E073}" srcId="{761FFDD6-0162-4E6B-806D-AEAA4A5DCE2D}" destId="{84AE86EC-A7F2-496D-BC92-6DC34A6EF50D}" srcOrd="1" destOrd="0" parTransId="{3357FB66-E6EB-49ED-A1A6-56051459E127}" sibTransId="{059F1702-F8E7-436E-9E1B-CF3972500638}"/>
    <dgm:cxn modelId="{02A8A2D5-AB8C-41B9-98D3-A5396BD1377F}" type="presOf" srcId="{25CCB0F0-FFEF-49B7-8A7E-79F5188B01CF}" destId="{E56D0F3D-410E-49A9-8B17-3D24A555FA88}" srcOrd="0" destOrd="1" presId="urn:microsoft.com/office/officeart/2005/8/layout/hList6"/>
    <dgm:cxn modelId="{E6743EE1-8E40-43A9-B20C-7A4CE9AAFD3F}" type="presOf" srcId="{71FB820D-20C5-4B1A-B7B4-244DFE24A5B6}" destId="{4D6D203C-B937-4031-9AF3-38C269AD7EF9}" srcOrd="0" destOrd="0" presId="urn:microsoft.com/office/officeart/2005/8/layout/hList6"/>
    <dgm:cxn modelId="{E39B90E4-9304-4B45-BE71-72AED8B23330}" type="presOf" srcId="{15F88201-F69E-4FC2-A9B0-8C8AB843E359}" destId="{36459F69-0006-40CF-B5B3-43E2B05E85F7}" srcOrd="0" destOrd="3" presId="urn:microsoft.com/office/officeart/2005/8/layout/hList6"/>
    <dgm:cxn modelId="{D0BE24E6-9421-4C8D-8B2F-3CBD345A06A2}" type="presOf" srcId="{B398F539-5BEA-450F-AEA1-6C330D9B2172}" destId="{36459F69-0006-40CF-B5B3-43E2B05E85F7}" srcOrd="0" destOrd="1" presId="urn:microsoft.com/office/officeart/2005/8/layout/hList6"/>
    <dgm:cxn modelId="{6B4AF1E8-1034-4463-BCC6-4F8A3AF569A5}" srcId="{761FFDD6-0162-4E6B-806D-AEAA4A5DCE2D}" destId="{EBEBD1E7-C4D3-46B7-BD92-E674C5E8E6B7}" srcOrd="4" destOrd="0" parTransId="{C27F8E95-B505-4D7C-BA53-25FDB8B59BD5}" sibTransId="{931652D5-4B8D-4BB9-9E29-A3E62112F006}"/>
    <dgm:cxn modelId="{2965D9F1-0305-4AA8-8B04-91710235113F}" type="presOf" srcId="{727DAB58-9FA7-41F5-B880-CAB3CAECB1F5}" destId="{4D6D203C-B937-4031-9AF3-38C269AD7EF9}" srcOrd="0" destOrd="2" presId="urn:microsoft.com/office/officeart/2005/8/layout/hList6"/>
    <dgm:cxn modelId="{9BBFE5F2-FC1B-4CFE-8ADC-686DE0D6B59B}" srcId="{6423649B-B08A-44BE-B8C4-B60A54257F7F}" destId="{6FEE67C4-14ED-4556-937C-FCC6BC88E385}" srcOrd="1" destOrd="0" parTransId="{8C1BEF4A-ADE4-4981-84BE-E7B5BC1F2E55}" sibTransId="{F4EE4D30-2908-41C9-8354-549346AC2283}"/>
    <dgm:cxn modelId="{1EC9BBF6-58AB-429B-94FC-F05FADF2D13C}" srcId="{71FB820D-20C5-4B1A-B7B4-244DFE24A5B6}" destId="{727DAB58-9FA7-41F5-B880-CAB3CAECB1F5}" srcOrd="1" destOrd="0" parTransId="{AC88B888-E271-4449-9183-847A01A9B906}" sibTransId="{182BC056-2D66-410B-84C1-36F318841B54}"/>
    <dgm:cxn modelId="{46576DFD-E9CB-4F30-8186-1D658F44679D}" srcId="{71FB820D-20C5-4B1A-B7B4-244DFE24A5B6}" destId="{69140C8D-3C1E-4EA7-BE88-A63D2A62890F}" srcOrd="2" destOrd="0" parTransId="{995826D3-1FB5-4596-9F06-33343BC10474}" sibTransId="{E0DC5AD3-9CA9-46D0-9849-065517A3142A}"/>
    <dgm:cxn modelId="{A61C5B47-644D-4E90-9B01-D4AADF4CFFAE}" type="presParOf" srcId="{8971FD76-7B10-42E6-808B-04E1069832E8}" destId="{4D6D203C-B937-4031-9AF3-38C269AD7EF9}" srcOrd="0" destOrd="0" presId="urn:microsoft.com/office/officeart/2005/8/layout/hList6"/>
    <dgm:cxn modelId="{ABD4BCAB-9A31-45DF-8E00-792BA4B50EA8}" type="presParOf" srcId="{8971FD76-7B10-42E6-808B-04E1069832E8}" destId="{01373FB4-D12F-4980-A767-A2D56BF9C411}" srcOrd="1" destOrd="0" presId="urn:microsoft.com/office/officeart/2005/8/layout/hList6"/>
    <dgm:cxn modelId="{7725AFE8-69F2-40A8-A8D7-7A149DE4C9BE}" type="presParOf" srcId="{8971FD76-7B10-42E6-808B-04E1069832E8}" destId="{E56D0F3D-410E-49A9-8B17-3D24A555FA88}" srcOrd="2" destOrd="0" presId="urn:microsoft.com/office/officeart/2005/8/layout/hList6"/>
    <dgm:cxn modelId="{854C8CF3-C4D8-49DC-8EE8-1C8C87D5493B}" type="presParOf" srcId="{8971FD76-7B10-42E6-808B-04E1069832E8}" destId="{B6269BC5-FDDF-449B-89EA-4151E8FCB2CD}" srcOrd="3" destOrd="0" presId="urn:microsoft.com/office/officeart/2005/8/layout/hList6"/>
    <dgm:cxn modelId="{CA855E30-5698-4ED3-BBF8-5ABFB86AE9EC}" type="presParOf" srcId="{8971FD76-7B10-42E6-808B-04E1069832E8}" destId="{36459F69-0006-40CF-B5B3-43E2B05E85F7}" srcOrd="4" destOrd="0" presId="urn:microsoft.com/office/officeart/2005/8/layout/hList6"/>
    <dgm:cxn modelId="{9E39CC01-A241-4159-A060-155C13EC0263}" type="presParOf" srcId="{8971FD76-7B10-42E6-808B-04E1069832E8}" destId="{1623FE5D-A397-4377-A0A6-7ED61F11B45B}" srcOrd="5" destOrd="0" presId="urn:microsoft.com/office/officeart/2005/8/layout/hList6"/>
    <dgm:cxn modelId="{33FBA0E9-D81B-4F13-B1DB-0F283E29DBFB}" type="presParOf" srcId="{8971FD76-7B10-42E6-808B-04E1069832E8}" destId="{D575A81F-6FAC-42F2-A087-6FC5594D560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DFBB036-9DFB-4E6B-84E8-08F4671A60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090363-428F-48D4-A921-14F452DF54FE}">
      <dgm:prSet phldrT="[Text]" custT="1"/>
      <dgm:spPr/>
      <dgm:t>
        <a:bodyPr/>
        <a:lstStyle/>
        <a:p>
          <a:r>
            <a:rPr lang="en-US" sz="2800" dirty="0">
              <a:latin typeface="Arial" panose="020B0604020202020204" pitchFamily="34" charset="0"/>
              <a:cs typeface="Arial" panose="020B0604020202020204" pitchFamily="34" charset="0"/>
            </a:rPr>
            <a:t>Live laboratory animal study – </a:t>
          </a:r>
          <a:r>
            <a:rPr lang="en-US" sz="2800" b="1" u="sng" dirty="0">
              <a:latin typeface="Arial" panose="020B0604020202020204" pitchFamily="34" charset="0"/>
              <a:cs typeface="Arial" panose="020B0604020202020204" pitchFamily="34" charset="0"/>
            </a:rPr>
            <a:t>without</a:t>
          </a:r>
          <a:r>
            <a:rPr lang="en-US" sz="2800" dirty="0">
              <a:latin typeface="Arial" panose="020B0604020202020204" pitchFamily="34" charset="0"/>
              <a:cs typeface="Arial" panose="020B0604020202020204" pitchFamily="34" charset="0"/>
            </a:rPr>
            <a:t> the use of any type of biohazardous material (e.g., Behavioral studies)</a:t>
          </a:r>
        </a:p>
      </dgm:t>
    </dgm:pt>
    <dgm:pt modelId="{03A5E7EA-1F3C-4601-8073-F238A37D070A}" type="parTrans" cxnId="{95264A9F-B88E-477E-853F-0448C5708C6F}">
      <dgm:prSet/>
      <dgm:spPr/>
      <dgm:t>
        <a:bodyPr/>
        <a:lstStyle/>
        <a:p>
          <a:endParaRPr lang="en-US"/>
        </a:p>
      </dgm:t>
    </dgm:pt>
    <dgm:pt modelId="{0F5B2B2D-E886-4EFE-938F-F89752FED9D9}" type="sibTrans" cxnId="{95264A9F-B88E-477E-853F-0448C5708C6F}">
      <dgm:prSet/>
      <dgm:spPr/>
      <dgm:t>
        <a:bodyPr/>
        <a:lstStyle/>
        <a:p>
          <a:endParaRPr lang="en-US"/>
        </a:p>
      </dgm:t>
    </dgm:pt>
    <dgm:pt modelId="{91005A1C-923A-441B-A2F7-9784E9C8DB1E}">
      <dgm:prSet phldrT="[Text]" custT="1"/>
      <dgm:spPr>
        <a:solidFill>
          <a:schemeClr val="accent4">
            <a:lumMod val="75000"/>
          </a:schemeClr>
        </a:solidFill>
      </dgm:spPr>
      <dgm:t>
        <a:bodyPr/>
        <a:lstStyle/>
        <a:p>
          <a:r>
            <a:rPr lang="en-US" sz="1800" dirty="0">
              <a:latin typeface="Arial" panose="020B0604020202020204" pitchFamily="34" charset="0"/>
              <a:cs typeface="Arial" panose="020B0604020202020204" pitchFamily="34" charset="0"/>
            </a:rPr>
            <a:t>Laboratory animals from reputed vendor</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IACUC Approval only</a:t>
          </a:r>
        </a:p>
      </dgm:t>
    </dgm:pt>
    <dgm:pt modelId="{0B2F7F0C-AE25-4BC3-8486-4416B8FF5D76}" type="parTrans" cxnId="{4CBD24E2-33DA-4E63-81BF-DFC63C104DB7}">
      <dgm:prSet/>
      <dgm:spPr/>
      <dgm:t>
        <a:bodyPr/>
        <a:lstStyle/>
        <a:p>
          <a:endParaRPr lang="en-US"/>
        </a:p>
      </dgm:t>
    </dgm:pt>
    <dgm:pt modelId="{CB07BB2C-A1EB-4B14-AAA6-4813866028A2}" type="sibTrans" cxnId="{4CBD24E2-33DA-4E63-81BF-DFC63C104DB7}">
      <dgm:prSet/>
      <dgm:spPr/>
      <dgm:t>
        <a:bodyPr/>
        <a:lstStyle/>
        <a:p>
          <a:endParaRPr lang="en-US"/>
        </a:p>
      </dgm:t>
    </dgm:pt>
    <dgm:pt modelId="{1BC5FA59-B655-4A46-A282-FD69EE13E86A}" type="pres">
      <dgm:prSet presAssocID="{4DFBB036-9DFB-4E6B-84E8-08F4671A60ED}" presName="hierChild1" presStyleCnt="0">
        <dgm:presLayoutVars>
          <dgm:orgChart val="1"/>
          <dgm:chPref val="1"/>
          <dgm:dir/>
          <dgm:animOne val="branch"/>
          <dgm:animLvl val="lvl"/>
          <dgm:resizeHandles/>
        </dgm:presLayoutVars>
      </dgm:prSet>
      <dgm:spPr/>
    </dgm:pt>
    <dgm:pt modelId="{753B7A5D-6A6C-4C88-BBAE-5921896A94A3}" type="pres">
      <dgm:prSet presAssocID="{38090363-428F-48D4-A921-14F452DF54FE}" presName="hierRoot1" presStyleCnt="0">
        <dgm:presLayoutVars>
          <dgm:hierBranch val="init"/>
        </dgm:presLayoutVars>
      </dgm:prSet>
      <dgm:spPr/>
    </dgm:pt>
    <dgm:pt modelId="{97A7CDFA-00D1-4D14-9483-B9C06BE021AC}" type="pres">
      <dgm:prSet presAssocID="{38090363-428F-48D4-A921-14F452DF54FE}" presName="rootComposite1" presStyleCnt="0"/>
      <dgm:spPr/>
    </dgm:pt>
    <dgm:pt modelId="{42985FDC-3495-4A85-ADE6-E9F04B41A534}" type="pres">
      <dgm:prSet presAssocID="{38090363-428F-48D4-A921-14F452DF54FE}" presName="rootText1" presStyleLbl="node0" presStyleIdx="0" presStyleCnt="1" custScaleX="139759" custLinFactNeighborX="400" custLinFactNeighborY="-8538">
        <dgm:presLayoutVars>
          <dgm:chPref val="3"/>
        </dgm:presLayoutVars>
      </dgm:prSet>
      <dgm:spPr/>
    </dgm:pt>
    <dgm:pt modelId="{158B2FBF-BD77-43EF-8341-AE6212B4010F}" type="pres">
      <dgm:prSet presAssocID="{38090363-428F-48D4-A921-14F452DF54FE}" presName="rootConnector1" presStyleLbl="node1" presStyleIdx="0" presStyleCnt="0"/>
      <dgm:spPr/>
    </dgm:pt>
    <dgm:pt modelId="{63D72743-D469-4ABD-9C10-739E51721791}" type="pres">
      <dgm:prSet presAssocID="{38090363-428F-48D4-A921-14F452DF54FE}" presName="hierChild2" presStyleCnt="0"/>
      <dgm:spPr/>
    </dgm:pt>
    <dgm:pt modelId="{A9DF2583-AF15-4729-8EFE-2B0FED478C81}" type="pres">
      <dgm:prSet presAssocID="{0B2F7F0C-AE25-4BC3-8486-4416B8FF5D76}" presName="Name37" presStyleLbl="parChTrans1D2" presStyleIdx="0" presStyleCnt="1"/>
      <dgm:spPr/>
    </dgm:pt>
    <dgm:pt modelId="{53D3182D-D70A-4FD7-875E-8EDE1ADF7973}" type="pres">
      <dgm:prSet presAssocID="{91005A1C-923A-441B-A2F7-9784E9C8DB1E}" presName="hierRoot2" presStyleCnt="0">
        <dgm:presLayoutVars>
          <dgm:hierBranch val="init"/>
        </dgm:presLayoutVars>
      </dgm:prSet>
      <dgm:spPr/>
    </dgm:pt>
    <dgm:pt modelId="{85B589DC-F90B-4D3B-86D0-60E9FED2EBEA}" type="pres">
      <dgm:prSet presAssocID="{91005A1C-923A-441B-A2F7-9784E9C8DB1E}" presName="rootComposite" presStyleCnt="0"/>
      <dgm:spPr/>
    </dgm:pt>
    <dgm:pt modelId="{A9D876A5-DAD5-4780-9B46-B0BA00FE2713}" type="pres">
      <dgm:prSet presAssocID="{91005A1C-923A-441B-A2F7-9784E9C8DB1E}" presName="rootText" presStyleLbl="node2" presStyleIdx="0" presStyleCnt="1" custScaleX="68366" custScaleY="73100" custLinFactNeighborX="242" custLinFactNeighborY="-7594">
        <dgm:presLayoutVars>
          <dgm:chPref val="3"/>
        </dgm:presLayoutVars>
      </dgm:prSet>
      <dgm:spPr/>
    </dgm:pt>
    <dgm:pt modelId="{9E601430-DD30-4C0A-BED0-7F62B7AC09A2}" type="pres">
      <dgm:prSet presAssocID="{91005A1C-923A-441B-A2F7-9784E9C8DB1E}" presName="rootConnector" presStyleLbl="node2" presStyleIdx="0" presStyleCnt="1"/>
      <dgm:spPr/>
    </dgm:pt>
    <dgm:pt modelId="{E207963F-6930-4796-9C6F-43F84BDEFF3E}" type="pres">
      <dgm:prSet presAssocID="{91005A1C-923A-441B-A2F7-9784E9C8DB1E}" presName="hierChild4" presStyleCnt="0"/>
      <dgm:spPr/>
    </dgm:pt>
    <dgm:pt modelId="{E55CD0AE-93B7-4361-85AC-53E16E170A0E}" type="pres">
      <dgm:prSet presAssocID="{91005A1C-923A-441B-A2F7-9784E9C8DB1E}" presName="hierChild5" presStyleCnt="0"/>
      <dgm:spPr/>
    </dgm:pt>
    <dgm:pt modelId="{11BAD46F-C709-48B3-8029-BDBE5ED788C3}" type="pres">
      <dgm:prSet presAssocID="{38090363-428F-48D4-A921-14F452DF54FE}" presName="hierChild3" presStyleCnt="0"/>
      <dgm:spPr/>
    </dgm:pt>
  </dgm:ptLst>
  <dgm:cxnLst>
    <dgm:cxn modelId="{536B6D44-C8D1-436F-A6C3-609FF3AD135E}" type="presOf" srcId="{91005A1C-923A-441B-A2F7-9784E9C8DB1E}" destId="{9E601430-DD30-4C0A-BED0-7F62B7AC09A2}" srcOrd="1" destOrd="0" presId="urn:microsoft.com/office/officeart/2005/8/layout/orgChart1"/>
    <dgm:cxn modelId="{3DE68A46-2068-40F0-AEE1-2AAC5956BFBB}" type="presOf" srcId="{4DFBB036-9DFB-4E6B-84E8-08F4671A60ED}" destId="{1BC5FA59-B655-4A46-A282-FD69EE13E86A}" srcOrd="0" destOrd="0" presId="urn:microsoft.com/office/officeart/2005/8/layout/orgChart1"/>
    <dgm:cxn modelId="{44EF2654-DCD1-4A25-A114-FD2948BCEEAA}" type="presOf" srcId="{91005A1C-923A-441B-A2F7-9784E9C8DB1E}" destId="{A9D876A5-DAD5-4780-9B46-B0BA00FE2713}" srcOrd="0" destOrd="0" presId="urn:microsoft.com/office/officeart/2005/8/layout/orgChart1"/>
    <dgm:cxn modelId="{5DDEE779-66AC-4B19-BFB0-65A74FEB8D58}" type="presOf" srcId="{38090363-428F-48D4-A921-14F452DF54FE}" destId="{158B2FBF-BD77-43EF-8341-AE6212B4010F}" srcOrd="1" destOrd="0" presId="urn:microsoft.com/office/officeart/2005/8/layout/orgChart1"/>
    <dgm:cxn modelId="{1F7DD197-57DF-4294-B455-86101107F87C}" type="presOf" srcId="{0B2F7F0C-AE25-4BC3-8486-4416B8FF5D76}" destId="{A9DF2583-AF15-4729-8EFE-2B0FED478C81}" srcOrd="0" destOrd="0" presId="urn:microsoft.com/office/officeart/2005/8/layout/orgChart1"/>
    <dgm:cxn modelId="{95264A9F-B88E-477E-853F-0448C5708C6F}" srcId="{4DFBB036-9DFB-4E6B-84E8-08F4671A60ED}" destId="{38090363-428F-48D4-A921-14F452DF54FE}" srcOrd="0" destOrd="0" parTransId="{03A5E7EA-1F3C-4601-8073-F238A37D070A}" sibTransId="{0F5B2B2D-E886-4EFE-938F-F89752FED9D9}"/>
    <dgm:cxn modelId="{35BA99CB-6792-49DD-B2EC-8A9A8BDFDB51}" type="presOf" srcId="{38090363-428F-48D4-A921-14F452DF54FE}" destId="{42985FDC-3495-4A85-ADE6-E9F04B41A534}" srcOrd="0" destOrd="0" presId="urn:microsoft.com/office/officeart/2005/8/layout/orgChart1"/>
    <dgm:cxn modelId="{4CBD24E2-33DA-4E63-81BF-DFC63C104DB7}" srcId="{38090363-428F-48D4-A921-14F452DF54FE}" destId="{91005A1C-923A-441B-A2F7-9784E9C8DB1E}" srcOrd="0" destOrd="0" parTransId="{0B2F7F0C-AE25-4BC3-8486-4416B8FF5D76}" sibTransId="{CB07BB2C-A1EB-4B14-AAA6-4813866028A2}"/>
    <dgm:cxn modelId="{772FEB38-D8A5-4349-B4D4-8046CA6CC51E}" type="presParOf" srcId="{1BC5FA59-B655-4A46-A282-FD69EE13E86A}" destId="{753B7A5D-6A6C-4C88-BBAE-5921896A94A3}" srcOrd="0" destOrd="0" presId="urn:microsoft.com/office/officeart/2005/8/layout/orgChart1"/>
    <dgm:cxn modelId="{7E74A237-D60A-4D33-9DEF-B38C5DFB1B65}" type="presParOf" srcId="{753B7A5D-6A6C-4C88-BBAE-5921896A94A3}" destId="{97A7CDFA-00D1-4D14-9483-B9C06BE021AC}" srcOrd="0" destOrd="0" presId="urn:microsoft.com/office/officeart/2005/8/layout/orgChart1"/>
    <dgm:cxn modelId="{FB778402-5EB4-416D-A430-84269071CFF3}" type="presParOf" srcId="{97A7CDFA-00D1-4D14-9483-B9C06BE021AC}" destId="{42985FDC-3495-4A85-ADE6-E9F04B41A534}" srcOrd="0" destOrd="0" presId="urn:microsoft.com/office/officeart/2005/8/layout/orgChart1"/>
    <dgm:cxn modelId="{75508E40-FBCB-473F-BB61-89BC4E8A447A}" type="presParOf" srcId="{97A7CDFA-00D1-4D14-9483-B9C06BE021AC}" destId="{158B2FBF-BD77-43EF-8341-AE6212B4010F}" srcOrd="1" destOrd="0" presId="urn:microsoft.com/office/officeart/2005/8/layout/orgChart1"/>
    <dgm:cxn modelId="{F22C5885-8038-49CD-9CB9-5D3AC60EB33A}" type="presParOf" srcId="{753B7A5D-6A6C-4C88-BBAE-5921896A94A3}" destId="{63D72743-D469-4ABD-9C10-739E51721791}" srcOrd="1" destOrd="0" presId="urn:microsoft.com/office/officeart/2005/8/layout/orgChart1"/>
    <dgm:cxn modelId="{121B0BB0-CC7E-4452-9793-99F1446C703C}" type="presParOf" srcId="{63D72743-D469-4ABD-9C10-739E51721791}" destId="{A9DF2583-AF15-4729-8EFE-2B0FED478C81}" srcOrd="0" destOrd="0" presId="urn:microsoft.com/office/officeart/2005/8/layout/orgChart1"/>
    <dgm:cxn modelId="{365F0400-E6AA-43F7-8E3E-1238F62B261F}" type="presParOf" srcId="{63D72743-D469-4ABD-9C10-739E51721791}" destId="{53D3182D-D70A-4FD7-875E-8EDE1ADF7973}" srcOrd="1" destOrd="0" presId="urn:microsoft.com/office/officeart/2005/8/layout/orgChart1"/>
    <dgm:cxn modelId="{E59C2573-B0DA-427C-A035-D69B23F3C246}" type="presParOf" srcId="{53D3182D-D70A-4FD7-875E-8EDE1ADF7973}" destId="{85B589DC-F90B-4D3B-86D0-60E9FED2EBEA}" srcOrd="0" destOrd="0" presId="urn:microsoft.com/office/officeart/2005/8/layout/orgChart1"/>
    <dgm:cxn modelId="{A031D1A4-1800-41FE-AD4D-74C78B9D3DFB}" type="presParOf" srcId="{85B589DC-F90B-4D3B-86D0-60E9FED2EBEA}" destId="{A9D876A5-DAD5-4780-9B46-B0BA00FE2713}" srcOrd="0" destOrd="0" presId="urn:microsoft.com/office/officeart/2005/8/layout/orgChart1"/>
    <dgm:cxn modelId="{BC9641E0-FC69-4558-8D5A-96BD7B923889}" type="presParOf" srcId="{85B589DC-F90B-4D3B-86D0-60E9FED2EBEA}" destId="{9E601430-DD30-4C0A-BED0-7F62B7AC09A2}" srcOrd="1" destOrd="0" presId="urn:microsoft.com/office/officeart/2005/8/layout/orgChart1"/>
    <dgm:cxn modelId="{E636A27D-04D4-4390-9B58-761D08C52DA1}" type="presParOf" srcId="{53D3182D-D70A-4FD7-875E-8EDE1ADF7973}" destId="{E207963F-6930-4796-9C6F-43F84BDEFF3E}" srcOrd="1" destOrd="0" presId="urn:microsoft.com/office/officeart/2005/8/layout/orgChart1"/>
    <dgm:cxn modelId="{670A5FC3-E037-4A2A-AE51-CFEE7A931924}" type="presParOf" srcId="{53D3182D-D70A-4FD7-875E-8EDE1ADF7973}" destId="{E55CD0AE-93B7-4361-85AC-53E16E170A0E}" srcOrd="2" destOrd="0" presId="urn:microsoft.com/office/officeart/2005/8/layout/orgChart1"/>
    <dgm:cxn modelId="{BEF94444-B46F-49B8-B888-0314C651A984}" type="presParOf" srcId="{753B7A5D-6A6C-4C88-BBAE-5921896A94A3}" destId="{11BAD46F-C709-48B3-8029-BDBE5ED788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FBB036-9DFB-4E6B-84E8-08F4671A60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090363-428F-48D4-A921-14F452DF54FE}">
      <dgm:prSet phldrT="[Text]" custT="1"/>
      <dgm:spPr/>
      <dgm:t>
        <a:bodyPr/>
        <a:lstStyle/>
        <a:p>
          <a:r>
            <a:rPr lang="en-US" sz="2800" dirty="0"/>
            <a:t>Live animal study – </a:t>
          </a:r>
          <a:r>
            <a:rPr lang="en-US" sz="2800" b="1" u="sng" dirty="0"/>
            <a:t>without</a:t>
          </a:r>
          <a:r>
            <a:rPr lang="en-US" sz="2800" dirty="0"/>
            <a:t> the use of any type of biohazardous material – but animal of zoonotic importance</a:t>
          </a:r>
        </a:p>
      </dgm:t>
    </dgm:pt>
    <dgm:pt modelId="{03A5E7EA-1F3C-4601-8073-F238A37D070A}" type="parTrans" cxnId="{95264A9F-B88E-477E-853F-0448C5708C6F}">
      <dgm:prSet/>
      <dgm:spPr/>
      <dgm:t>
        <a:bodyPr/>
        <a:lstStyle/>
        <a:p>
          <a:endParaRPr lang="en-US"/>
        </a:p>
      </dgm:t>
    </dgm:pt>
    <dgm:pt modelId="{0F5B2B2D-E886-4EFE-938F-F89752FED9D9}" type="sibTrans" cxnId="{95264A9F-B88E-477E-853F-0448C5708C6F}">
      <dgm:prSet/>
      <dgm:spPr/>
      <dgm:t>
        <a:bodyPr/>
        <a:lstStyle/>
        <a:p>
          <a:endParaRPr lang="en-US"/>
        </a:p>
      </dgm:t>
    </dgm:pt>
    <dgm:pt modelId="{91005A1C-923A-441B-A2F7-9784E9C8DB1E}">
      <dgm:prSet phldrT="[Text]" custT="1"/>
      <dgm:spPr>
        <a:solidFill>
          <a:schemeClr val="accent4">
            <a:lumMod val="75000"/>
          </a:schemeClr>
        </a:solidFill>
      </dgm:spPr>
      <dgm:t>
        <a:bodyPr/>
        <a:lstStyle/>
        <a:p>
          <a:r>
            <a:rPr lang="en-US" sz="1800" dirty="0">
              <a:latin typeface="Arial" panose="020B0604020202020204" pitchFamily="34" charset="0"/>
              <a:cs typeface="Arial" panose="020B0604020202020204" pitchFamily="34" charset="0"/>
            </a:rPr>
            <a:t>IACUC Approval</a:t>
          </a:r>
        </a:p>
      </dgm:t>
    </dgm:pt>
    <dgm:pt modelId="{0B2F7F0C-AE25-4BC3-8486-4416B8FF5D76}" type="parTrans" cxnId="{4CBD24E2-33DA-4E63-81BF-DFC63C104DB7}">
      <dgm:prSet/>
      <dgm:spPr/>
      <dgm:t>
        <a:bodyPr/>
        <a:lstStyle/>
        <a:p>
          <a:endParaRPr lang="en-US"/>
        </a:p>
      </dgm:t>
    </dgm:pt>
    <dgm:pt modelId="{CB07BB2C-A1EB-4B14-AAA6-4813866028A2}" type="sibTrans" cxnId="{4CBD24E2-33DA-4E63-81BF-DFC63C104DB7}">
      <dgm:prSet/>
      <dgm:spPr/>
      <dgm:t>
        <a:bodyPr/>
        <a:lstStyle/>
        <a:p>
          <a:endParaRPr lang="en-US"/>
        </a:p>
      </dgm:t>
    </dgm:pt>
    <dgm:pt modelId="{0763363D-2543-48F8-807C-F6BF184A2A02}">
      <dgm:prSet/>
      <dgm:spPr>
        <a:solidFill>
          <a:srgbClr val="8AC44A"/>
        </a:solidFill>
      </dgm:spPr>
      <dgm:t>
        <a:bodyPr/>
        <a:lstStyle/>
        <a:p>
          <a:r>
            <a:rPr lang="en-US" dirty="0">
              <a:latin typeface="Arial" panose="020B0604020202020204" pitchFamily="34" charset="0"/>
              <a:cs typeface="Arial" panose="020B0604020202020204" pitchFamily="34" charset="0"/>
            </a:rPr>
            <a:t>IBC approval</a:t>
          </a:r>
        </a:p>
      </dgm:t>
    </dgm:pt>
    <dgm:pt modelId="{D73E2629-A868-43CB-B909-09F23AA66D89}" type="parTrans" cxnId="{6B7D6C9C-3832-42B7-8D12-F6EB963BA381}">
      <dgm:prSet/>
      <dgm:spPr/>
      <dgm:t>
        <a:bodyPr/>
        <a:lstStyle/>
        <a:p>
          <a:endParaRPr lang="en-US"/>
        </a:p>
      </dgm:t>
    </dgm:pt>
    <dgm:pt modelId="{676E88CC-F552-4200-B911-2D6A44CBDA1E}" type="sibTrans" cxnId="{6B7D6C9C-3832-42B7-8D12-F6EB963BA381}">
      <dgm:prSet/>
      <dgm:spPr/>
      <dgm:t>
        <a:bodyPr/>
        <a:lstStyle/>
        <a:p>
          <a:endParaRPr lang="en-US"/>
        </a:p>
      </dgm:t>
    </dgm:pt>
    <dgm:pt modelId="{1BC5FA59-B655-4A46-A282-FD69EE13E86A}" type="pres">
      <dgm:prSet presAssocID="{4DFBB036-9DFB-4E6B-84E8-08F4671A60ED}" presName="hierChild1" presStyleCnt="0">
        <dgm:presLayoutVars>
          <dgm:orgChart val="1"/>
          <dgm:chPref val="1"/>
          <dgm:dir/>
          <dgm:animOne val="branch"/>
          <dgm:animLvl val="lvl"/>
          <dgm:resizeHandles/>
        </dgm:presLayoutVars>
      </dgm:prSet>
      <dgm:spPr/>
    </dgm:pt>
    <dgm:pt modelId="{753B7A5D-6A6C-4C88-BBAE-5921896A94A3}" type="pres">
      <dgm:prSet presAssocID="{38090363-428F-48D4-A921-14F452DF54FE}" presName="hierRoot1" presStyleCnt="0">
        <dgm:presLayoutVars>
          <dgm:hierBranch val="init"/>
        </dgm:presLayoutVars>
      </dgm:prSet>
      <dgm:spPr/>
    </dgm:pt>
    <dgm:pt modelId="{97A7CDFA-00D1-4D14-9483-B9C06BE021AC}" type="pres">
      <dgm:prSet presAssocID="{38090363-428F-48D4-A921-14F452DF54FE}" presName="rootComposite1" presStyleCnt="0"/>
      <dgm:spPr/>
    </dgm:pt>
    <dgm:pt modelId="{42985FDC-3495-4A85-ADE6-E9F04B41A534}" type="pres">
      <dgm:prSet presAssocID="{38090363-428F-48D4-A921-14F452DF54FE}" presName="rootText1" presStyleLbl="node0" presStyleIdx="0" presStyleCnt="1" custScaleX="139759" custLinFactNeighborX="200" custLinFactNeighborY="-31137">
        <dgm:presLayoutVars>
          <dgm:chPref val="3"/>
        </dgm:presLayoutVars>
      </dgm:prSet>
      <dgm:spPr/>
    </dgm:pt>
    <dgm:pt modelId="{158B2FBF-BD77-43EF-8341-AE6212B4010F}" type="pres">
      <dgm:prSet presAssocID="{38090363-428F-48D4-A921-14F452DF54FE}" presName="rootConnector1" presStyleLbl="node1" presStyleIdx="0" presStyleCnt="0"/>
      <dgm:spPr/>
    </dgm:pt>
    <dgm:pt modelId="{63D72743-D469-4ABD-9C10-739E51721791}" type="pres">
      <dgm:prSet presAssocID="{38090363-428F-48D4-A921-14F452DF54FE}" presName="hierChild2" presStyleCnt="0"/>
      <dgm:spPr/>
    </dgm:pt>
    <dgm:pt modelId="{A9DF2583-AF15-4729-8EFE-2B0FED478C81}" type="pres">
      <dgm:prSet presAssocID="{0B2F7F0C-AE25-4BC3-8486-4416B8FF5D76}" presName="Name37" presStyleLbl="parChTrans1D2" presStyleIdx="0" presStyleCnt="2"/>
      <dgm:spPr/>
    </dgm:pt>
    <dgm:pt modelId="{53D3182D-D70A-4FD7-875E-8EDE1ADF7973}" type="pres">
      <dgm:prSet presAssocID="{91005A1C-923A-441B-A2F7-9784E9C8DB1E}" presName="hierRoot2" presStyleCnt="0">
        <dgm:presLayoutVars>
          <dgm:hierBranch val="init"/>
        </dgm:presLayoutVars>
      </dgm:prSet>
      <dgm:spPr/>
    </dgm:pt>
    <dgm:pt modelId="{85B589DC-F90B-4D3B-86D0-60E9FED2EBEA}" type="pres">
      <dgm:prSet presAssocID="{91005A1C-923A-441B-A2F7-9784E9C8DB1E}" presName="rootComposite" presStyleCnt="0"/>
      <dgm:spPr/>
    </dgm:pt>
    <dgm:pt modelId="{A9D876A5-DAD5-4780-9B46-B0BA00FE2713}" type="pres">
      <dgm:prSet presAssocID="{91005A1C-923A-441B-A2F7-9784E9C8DB1E}" presName="rootText" presStyleLbl="node2" presStyleIdx="0" presStyleCnt="2" custScaleX="52626" custScaleY="32703" custLinFactNeighborX="6375" custLinFactNeighborY="17679">
        <dgm:presLayoutVars>
          <dgm:chPref val="3"/>
        </dgm:presLayoutVars>
      </dgm:prSet>
      <dgm:spPr/>
    </dgm:pt>
    <dgm:pt modelId="{9E601430-DD30-4C0A-BED0-7F62B7AC09A2}" type="pres">
      <dgm:prSet presAssocID="{91005A1C-923A-441B-A2F7-9784E9C8DB1E}" presName="rootConnector" presStyleLbl="node2" presStyleIdx="0" presStyleCnt="2"/>
      <dgm:spPr/>
    </dgm:pt>
    <dgm:pt modelId="{E207963F-6930-4796-9C6F-43F84BDEFF3E}" type="pres">
      <dgm:prSet presAssocID="{91005A1C-923A-441B-A2F7-9784E9C8DB1E}" presName="hierChild4" presStyleCnt="0"/>
      <dgm:spPr/>
    </dgm:pt>
    <dgm:pt modelId="{E55CD0AE-93B7-4361-85AC-53E16E170A0E}" type="pres">
      <dgm:prSet presAssocID="{91005A1C-923A-441B-A2F7-9784E9C8DB1E}" presName="hierChild5" presStyleCnt="0"/>
      <dgm:spPr/>
    </dgm:pt>
    <dgm:pt modelId="{AF598728-59A7-436F-874A-AC178517C89C}" type="pres">
      <dgm:prSet presAssocID="{D73E2629-A868-43CB-B909-09F23AA66D89}" presName="Name37" presStyleLbl="parChTrans1D2" presStyleIdx="1" presStyleCnt="2"/>
      <dgm:spPr/>
    </dgm:pt>
    <dgm:pt modelId="{02EABE81-92FA-4C1B-9EE8-0BD269171891}" type="pres">
      <dgm:prSet presAssocID="{0763363D-2543-48F8-807C-F6BF184A2A02}" presName="hierRoot2" presStyleCnt="0">
        <dgm:presLayoutVars>
          <dgm:hierBranch val="init"/>
        </dgm:presLayoutVars>
      </dgm:prSet>
      <dgm:spPr/>
    </dgm:pt>
    <dgm:pt modelId="{5EC6D528-0AC4-4DA2-8F7C-AAA453D77511}" type="pres">
      <dgm:prSet presAssocID="{0763363D-2543-48F8-807C-F6BF184A2A02}" presName="rootComposite" presStyleCnt="0"/>
      <dgm:spPr/>
    </dgm:pt>
    <dgm:pt modelId="{BCF8D3A8-62F5-4F46-9829-01F1557C26D3}" type="pres">
      <dgm:prSet presAssocID="{0763363D-2543-48F8-807C-F6BF184A2A02}" presName="rootText" presStyleLbl="node2" presStyleIdx="1" presStyleCnt="2" custScaleX="62984" custScaleY="30812" custLinFactNeighborX="1494" custLinFactNeighborY="-29115">
        <dgm:presLayoutVars>
          <dgm:chPref val="3"/>
        </dgm:presLayoutVars>
      </dgm:prSet>
      <dgm:spPr/>
    </dgm:pt>
    <dgm:pt modelId="{04FC2F49-A847-419D-8556-58DAA74D28AE}" type="pres">
      <dgm:prSet presAssocID="{0763363D-2543-48F8-807C-F6BF184A2A02}" presName="rootConnector" presStyleLbl="node2" presStyleIdx="1" presStyleCnt="2"/>
      <dgm:spPr/>
    </dgm:pt>
    <dgm:pt modelId="{327E7705-D688-4529-AD66-D1F31965BD5E}" type="pres">
      <dgm:prSet presAssocID="{0763363D-2543-48F8-807C-F6BF184A2A02}" presName="hierChild4" presStyleCnt="0"/>
      <dgm:spPr/>
    </dgm:pt>
    <dgm:pt modelId="{5487DF9D-4261-4CB7-8616-A684190D10F6}" type="pres">
      <dgm:prSet presAssocID="{0763363D-2543-48F8-807C-F6BF184A2A02}" presName="hierChild5" presStyleCnt="0"/>
      <dgm:spPr/>
    </dgm:pt>
    <dgm:pt modelId="{11BAD46F-C709-48B3-8029-BDBE5ED788C3}" type="pres">
      <dgm:prSet presAssocID="{38090363-428F-48D4-A921-14F452DF54FE}" presName="hierChild3" presStyleCnt="0"/>
      <dgm:spPr/>
    </dgm:pt>
  </dgm:ptLst>
  <dgm:cxnLst>
    <dgm:cxn modelId="{4DDE1D13-B700-4224-9F35-936D92EB5926}" type="presOf" srcId="{0763363D-2543-48F8-807C-F6BF184A2A02}" destId="{BCF8D3A8-62F5-4F46-9829-01F1557C26D3}" srcOrd="0" destOrd="0" presId="urn:microsoft.com/office/officeart/2005/8/layout/orgChart1"/>
    <dgm:cxn modelId="{536B6D44-C8D1-436F-A6C3-609FF3AD135E}" type="presOf" srcId="{91005A1C-923A-441B-A2F7-9784E9C8DB1E}" destId="{9E601430-DD30-4C0A-BED0-7F62B7AC09A2}" srcOrd="1" destOrd="0" presId="urn:microsoft.com/office/officeart/2005/8/layout/orgChart1"/>
    <dgm:cxn modelId="{3DE68A46-2068-40F0-AEE1-2AAC5956BFBB}" type="presOf" srcId="{4DFBB036-9DFB-4E6B-84E8-08F4671A60ED}" destId="{1BC5FA59-B655-4A46-A282-FD69EE13E86A}" srcOrd="0" destOrd="0" presId="urn:microsoft.com/office/officeart/2005/8/layout/orgChart1"/>
    <dgm:cxn modelId="{44EF2654-DCD1-4A25-A114-FD2948BCEEAA}" type="presOf" srcId="{91005A1C-923A-441B-A2F7-9784E9C8DB1E}" destId="{A9D876A5-DAD5-4780-9B46-B0BA00FE2713}" srcOrd="0" destOrd="0" presId="urn:microsoft.com/office/officeart/2005/8/layout/orgChart1"/>
    <dgm:cxn modelId="{5DDEE779-66AC-4B19-BFB0-65A74FEB8D58}" type="presOf" srcId="{38090363-428F-48D4-A921-14F452DF54FE}" destId="{158B2FBF-BD77-43EF-8341-AE6212B4010F}" srcOrd="1" destOrd="0" presId="urn:microsoft.com/office/officeart/2005/8/layout/orgChart1"/>
    <dgm:cxn modelId="{3C93F882-977A-4850-AEE1-854F677BB5A2}" type="presOf" srcId="{0763363D-2543-48F8-807C-F6BF184A2A02}" destId="{04FC2F49-A847-419D-8556-58DAA74D28AE}" srcOrd="1" destOrd="0" presId="urn:microsoft.com/office/officeart/2005/8/layout/orgChart1"/>
    <dgm:cxn modelId="{1F7DD197-57DF-4294-B455-86101107F87C}" type="presOf" srcId="{0B2F7F0C-AE25-4BC3-8486-4416B8FF5D76}" destId="{A9DF2583-AF15-4729-8EFE-2B0FED478C81}" srcOrd="0" destOrd="0" presId="urn:microsoft.com/office/officeart/2005/8/layout/orgChart1"/>
    <dgm:cxn modelId="{6B7D6C9C-3832-42B7-8D12-F6EB963BA381}" srcId="{38090363-428F-48D4-A921-14F452DF54FE}" destId="{0763363D-2543-48F8-807C-F6BF184A2A02}" srcOrd="1" destOrd="0" parTransId="{D73E2629-A868-43CB-B909-09F23AA66D89}" sibTransId="{676E88CC-F552-4200-B911-2D6A44CBDA1E}"/>
    <dgm:cxn modelId="{95264A9F-B88E-477E-853F-0448C5708C6F}" srcId="{4DFBB036-9DFB-4E6B-84E8-08F4671A60ED}" destId="{38090363-428F-48D4-A921-14F452DF54FE}" srcOrd="0" destOrd="0" parTransId="{03A5E7EA-1F3C-4601-8073-F238A37D070A}" sibTransId="{0F5B2B2D-E886-4EFE-938F-F89752FED9D9}"/>
    <dgm:cxn modelId="{35BA99CB-6792-49DD-B2EC-8A9A8BDFDB51}" type="presOf" srcId="{38090363-428F-48D4-A921-14F452DF54FE}" destId="{42985FDC-3495-4A85-ADE6-E9F04B41A534}" srcOrd="0" destOrd="0" presId="urn:microsoft.com/office/officeart/2005/8/layout/orgChart1"/>
    <dgm:cxn modelId="{AF893ED7-F2B6-47EE-9304-2804CA9759BC}" type="presOf" srcId="{D73E2629-A868-43CB-B909-09F23AA66D89}" destId="{AF598728-59A7-436F-874A-AC178517C89C}" srcOrd="0" destOrd="0" presId="urn:microsoft.com/office/officeart/2005/8/layout/orgChart1"/>
    <dgm:cxn modelId="{4CBD24E2-33DA-4E63-81BF-DFC63C104DB7}" srcId="{38090363-428F-48D4-A921-14F452DF54FE}" destId="{91005A1C-923A-441B-A2F7-9784E9C8DB1E}" srcOrd="0" destOrd="0" parTransId="{0B2F7F0C-AE25-4BC3-8486-4416B8FF5D76}" sibTransId="{CB07BB2C-A1EB-4B14-AAA6-4813866028A2}"/>
    <dgm:cxn modelId="{772FEB38-D8A5-4349-B4D4-8046CA6CC51E}" type="presParOf" srcId="{1BC5FA59-B655-4A46-A282-FD69EE13E86A}" destId="{753B7A5D-6A6C-4C88-BBAE-5921896A94A3}" srcOrd="0" destOrd="0" presId="urn:microsoft.com/office/officeart/2005/8/layout/orgChart1"/>
    <dgm:cxn modelId="{7E74A237-D60A-4D33-9DEF-B38C5DFB1B65}" type="presParOf" srcId="{753B7A5D-6A6C-4C88-BBAE-5921896A94A3}" destId="{97A7CDFA-00D1-4D14-9483-B9C06BE021AC}" srcOrd="0" destOrd="0" presId="urn:microsoft.com/office/officeart/2005/8/layout/orgChart1"/>
    <dgm:cxn modelId="{FB778402-5EB4-416D-A430-84269071CFF3}" type="presParOf" srcId="{97A7CDFA-00D1-4D14-9483-B9C06BE021AC}" destId="{42985FDC-3495-4A85-ADE6-E9F04B41A534}" srcOrd="0" destOrd="0" presId="urn:microsoft.com/office/officeart/2005/8/layout/orgChart1"/>
    <dgm:cxn modelId="{75508E40-FBCB-473F-BB61-89BC4E8A447A}" type="presParOf" srcId="{97A7CDFA-00D1-4D14-9483-B9C06BE021AC}" destId="{158B2FBF-BD77-43EF-8341-AE6212B4010F}" srcOrd="1" destOrd="0" presId="urn:microsoft.com/office/officeart/2005/8/layout/orgChart1"/>
    <dgm:cxn modelId="{F22C5885-8038-49CD-9CB9-5D3AC60EB33A}" type="presParOf" srcId="{753B7A5D-6A6C-4C88-BBAE-5921896A94A3}" destId="{63D72743-D469-4ABD-9C10-739E51721791}" srcOrd="1" destOrd="0" presId="urn:microsoft.com/office/officeart/2005/8/layout/orgChart1"/>
    <dgm:cxn modelId="{121B0BB0-CC7E-4452-9793-99F1446C703C}" type="presParOf" srcId="{63D72743-D469-4ABD-9C10-739E51721791}" destId="{A9DF2583-AF15-4729-8EFE-2B0FED478C81}" srcOrd="0" destOrd="0" presId="urn:microsoft.com/office/officeart/2005/8/layout/orgChart1"/>
    <dgm:cxn modelId="{365F0400-E6AA-43F7-8E3E-1238F62B261F}" type="presParOf" srcId="{63D72743-D469-4ABD-9C10-739E51721791}" destId="{53D3182D-D70A-4FD7-875E-8EDE1ADF7973}" srcOrd="1" destOrd="0" presId="urn:microsoft.com/office/officeart/2005/8/layout/orgChart1"/>
    <dgm:cxn modelId="{E59C2573-B0DA-427C-A035-D69B23F3C246}" type="presParOf" srcId="{53D3182D-D70A-4FD7-875E-8EDE1ADF7973}" destId="{85B589DC-F90B-4D3B-86D0-60E9FED2EBEA}" srcOrd="0" destOrd="0" presId="urn:microsoft.com/office/officeart/2005/8/layout/orgChart1"/>
    <dgm:cxn modelId="{A031D1A4-1800-41FE-AD4D-74C78B9D3DFB}" type="presParOf" srcId="{85B589DC-F90B-4D3B-86D0-60E9FED2EBEA}" destId="{A9D876A5-DAD5-4780-9B46-B0BA00FE2713}" srcOrd="0" destOrd="0" presId="urn:microsoft.com/office/officeart/2005/8/layout/orgChart1"/>
    <dgm:cxn modelId="{BC9641E0-FC69-4558-8D5A-96BD7B923889}" type="presParOf" srcId="{85B589DC-F90B-4D3B-86D0-60E9FED2EBEA}" destId="{9E601430-DD30-4C0A-BED0-7F62B7AC09A2}" srcOrd="1" destOrd="0" presId="urn:microsoft.com/office/officeart/2005/8/layout/orgChart1"/>
    <dgm:cxn modelId="{E636A27D-04D4-4390-9B58-761D08C52DA1}" type="presParOf" srcId="{53D3182D-D70A-4FD7-875E-8EDE1ADF7973}" destId="{E207963F-6930-4796-9C6F-43F84BDEFF3E}" srcOrd="1" destOrd="0" presId="urn:microsoft.com/office/officeart/2005/8/layout/orgChart1"/>
    <dgm:cxn modelId="{670A5FC3-E037-4A2A-AE51-CFEE7A931924}" type="presParOf" srcId="{53D3182D-D70A-4FD7-875E-8EDE1ADF7973}" destId="{E55CD0AE-93B7-4361-85AC-53E16E170A0E}" srcOrd="2" destOrd="0" presId="urn:microsoft.com/office/officeart/2005/8/layout/orgChart1"/>
    <dgm:cxn modelId="{2AF6C5AF-9E76-4F1B-9F7F-D74461298861}" type="presParOf" srcId="{63D72743-D469-4ABD-9C10-739E51721791}" destId="{AF598728-59A7-436F-874A-AC178517C89C}" srcOrd="2" destOrd="0" presId="urn:microsoft.com/office/officeart/2005/8/layout/orgChart1"/>
    <dgm:cxn modelId="{BF58C4BD-CFB7-466C-868A-8414E3416CFC}" type="presParOf" srcId="{63D72743-D469-4ABD-9C10-739E51721791}" destId="{02EABE81-92FA-4C1B-9EE8-0BD269171891}" srcOrd="3" destOrd="0" presId="urn:microsoft.com/office/officeart/2005/8/layout/orgChart1"/>
    <dgm:cxn modelId="{5ECE717B-5534-4073-94C1-C8A0DB824C21}" type="presParOf" srcId="{02EABE81-92FA-4C1B-9EE8-0BD269171891}" destId="{5EC6D528-0AC4-4DA2-8F7C-AAA453D77511}" srcOrd="0" destOrd="0" presId="urn:microsoft.com/office/officeart/2005/8/layout/orgChart1"/>
    <dgm:cxn modelId="{3C4D013D-FE3F-4C9B-B1B4-F7B3A93FF04D}" type="presParOf" srcId="{5EC6D528-0AC4-4DA2-8F7C-AAA453D77511}" destId="{BCF8D3A8-62F5-4F46-9829-01F1557C26D3}" srcOrd="0" destOrd="0" presId="urn:microsoft.com/office/officeart/2005/8/layout/orgChart1"/>
    <dgm:cxn modelId="{2773135A-6779-4BD1-902B-EA0251F179FF}" type="presParOf" srcId="{5EC6D528-0AC4-4DA2-8F7C-AAA453D77511}" destId="{04FC2F49-A847-419D-8556-58DAA74D28AE}" srcOrd="1" destOrd="0" presId="urn:microsoft.com/office/officeart/2005/8/layout/orgChart1"/>
    <dgm:cxn modelId="{74E1B628-598D-46BA-8BE1-9EE93F697C12}" type="presParOf" srcId="{02EABE81-92FA-4C1B-9EE8-0BD269171891}" destId="{327E7705-D688-4529-AD66-D1F31965BD5E}" srcOrd="1" destOrd="0" presId="urn:microsoft.com/office/officeart/2005/8/layout/orgChart1"/>
    <dgm:cxn modelId="{3EE659FA-0E3D-4773-81FB-0F759A98D572}" type="presParOf" srcId="{02EABE81-92FA-4C1B-9EE8-0BD269171891}" destId="{5487DF9D-4261-4CB7-8616-A684190D10F6}" srcOrd="2" destOrd="0" presId="urn:microsoft.com/office/officeart/2005/8/layout/orgChart1"/>
    <dgm:cxn modelId="{BEF94444-B46F-49B8-B888-0314C651A984}" type="presParOf" srcId="{753B7A5D-6A6C-4C88-BBAE-5921896A94A3}" destId="{11BAD46F-C709-48B3-8029-BDBE5ED788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FBB036-9DFB-4E6B-84E8-08F4671A60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090363-428F-48D4-A921-14F452DF54FE}">
      <dgm:prSet phldrT="[Text]"/>
      <dgm:spPr/>
      <dgm:t>
        <a:bodyPr/>
        <a:lstStyle/>
        <a:p>
          <a:r>
            <a:rPr lang="en-US" dirty="0"/>
            <a:t>Live Genetically Modified Animal study</a:t>
          </a:r>
        </a:p>
      </dgm:t>
    </dgm:pt>
    <dgm:pt modelId="{03A5E7EA-1F3C-4601-8073-F238A37D070A}" type="parTrans" cxnId="{95264A9F-B88E-477E-853F-0448C5708C6F}">
      <dgm:prSet/>
      <dgm:spPr/>
      <dgm:t>
        <a:bodyPr/>
        <a:lstStyle/>
        <a:p>
          <a:endParaRPr lang="en-US"/>
        </a:p>
      </dgm:t>
    </dgm:pt>
    <dgm:pt modelId="{0F5B2B2D-E886-4EFE-938F-F89752FED9D9}" type="sibTrans" cxnId="{95264A9F-B88E-477E-853F-0448C5708C6F}">
      <dgm:prSet/>
      <dgm:spPr/>
      <dgm:t>
        <a:bodyPr/>
        <a:lstStyle/>
        <a:p>
          <a:endParaRPr lang="en-US"/>
        </a:p>
      </dgm:t>
    </dgm:pt>
    <dgm:pt modelId="{91005A1C-923A-441B-A2F7-9784E9C8DB1E}">
      <dgm:prSet phldrT="[Text]" custT="1"/>
      <dgm:spPr>
        <a:solidFill>
          <a:schemeClr val="accent4">
            <a:lumMod val="75000"/>
          </a:schemeClr>
        </a:solidFill>
      </dgm:spPr>
      <dgm:t>
        <a:bodyPr/>
        <a:lstStyle/>
        <a:p>
          <a:r>
            <a:rPr lang="en-US" sz="2400"/>
            <a:t>IACUC Approval</a:t>
          </a:r>
        </a:p>
      </dgm:t>
    </dgm:pt>
    <dgm:pt modelId="{0B2F7F0C-AE25-4BC3-8486-4416B8FF5D76}" type="parTrans" cxnId="{4CBD24E2-33DA-4E63-81BF-DFC63C104DB7}">
      <dgm:prSet/>
      <dgm:spPr/>
      <dgm:t>
        <a:bodyPr/>
        <a:lstStyle/>
        <a:p>
          <a:endParaRPr lang="en-US"/>
        </a:p>
      </dgm:t>
    </dgm:pt>
    <dgm:pt modelId="{CB07BB2C-A1EB-4B14-AAA6-4813866028A2}" type="sibTrans" cxnId="{4CBD24E2-33DA-4E63-81BF-DFC63C104DB7}">
      <dgm:prSet/>
      <dgm:spPr/>
      <dgm:t>
        <a:bodyPr/>
        <a:lstStyle/>
        <a:p>
          <a:endParaRPr lang="en-US"/>
        </a:p>
      </dgm:t>
    </dgm:pt>
    <dgm:pt modelId="{5862F52B-E324-4E02-B55E-2A0BCECE2E1E}">
      <dgm:prSet/>
      <dgm:spPr>
        <a:solidFill>
          <a:srgbClr val="8AC44A"/>
        </a:solidFill>
      </dgm:spPr>
      <dgm:t>
        <a:bodyPr/>
        <a:lstStyle/>
        <a:p>
          <a:r>
            <a:rPr lang="en-US" dirty="0"/>
            <a:t>IBC Approval</a:t>
          </a:r>
        </a:p>
      </dgm:t>
    </dgm:pt>
    <dgm:pt modelId="{1ADC3D5B-B3F3-4BB9-9BB5-A1AA51635CA8}" type="parTrans" cxnId="{33D9C44B-6A4E-47DA-A423-A332BA8524DF}">
      <dgm:prSet/>
      <dgm:spPr/>
      <dgm:t>
        <a:bodyPr/>
        <a:lstStyle/>
        <a:p>
          <a:endParaRPr lang="en-US"/>
        </a:p>
      </dgm:t>
    </dgm:pt>
    <dgm:pt modelId="{6D481D8A-7952-4F29-8318-828DCC04C329}" type="sibTrans" cxnId="{33D9C44B-6A4E-47DA-A423-A332BA8524DF}">
      <dgm:prSet/>
      <dgm:spPr/>
      <dgm:t>
        <a:bodyPr/>
        <a:lstStyle/>
        <a:p>
          <a:endParaRPr lang="en-US"/>
        </a:p>
      </dgm:t>
    </dgm:pt>
    <dgm:pt modelId="{1BC5FA59-B655-4A46-A282-FD69EE13E86A}" type="pres">
      <dgm:prSet presAssocID="{4DFBB036-9DFB-4E6B-84E8-08F4671A60ED}" presName="hierChild1" presStyleCnt="0">
        <dgm:presLayoutVars>
          <dgm:orgChart val="1"/>
          <dgm:chPref val="1"/>
          <dgm:dir/>
          <dgm:animOne val="branch"/>
          <dgm:animLvl val="lvl"/>
          <dgm:resizeHandles/>
        </dgm:presLayoutVars>
      </dgm:prSet>
      <dgm:spPr/>
    </dgm:pt>
    <dgm:pt modelId="{753B7A5D-6A6C-4C88-BBAE-5921896A94A3}" type="pres">
      <dgm:prSet presAssocID="{38090363-428F-48D4-A921-14F452DF54FE}" presName="hierRoot1" presStyleCnt="0">
        <dgm:presLayoutVars>
          <dgm:hierBranch val="init"/>
        </dgm:presLayoutVars>
      </dgm:prSet>
      <dgm:spPr/>
    </dgm:pt>
    <dgm:pt modelId="{97A7CDFA-00D1-4D14-9483-B9C06BE021AC}" type="pres">
      <dgm:prSet presAssocID="{38090363-428F-48D4-A921-14F452DF54FE}" presName="rootComposite1" presStyleCnt="0"/>
      <dgm:spPr/>
    </dgm:pt>
    <dgm:pt modelId="{42985FDC-3495-4A85-ADE6-E9F04B41A534}" type="pres">
      <dgm:prSet presAssocID="{38090363-428F-48D4-A921-14F452DF54FE}" presName="rootText1" presStyleLbl="node0" presStyleIdx="0" presStyleCnt="1" custScaleX="130659">
        <dgm:presLayoutVars>
          <dgm:chPref val="3"/>
        </dgm:presLayoutVars>
      </dgm:prSet>
      <dgm:spPr/>
    </dgm:pt>
    <dgm:pt modelId="{158B2FBF-BD77-43EF-8341-AE6212B4010F}" type="pres">
      <dgm:prSet presAssocID="{38090363-428F-48D4-A921-14F452DF54FE}" presName="rootConnector1" presStyleLbl="node1" presStyleIdx="0" presStyleCnt="0"/>
      <dgm:spPr/>
    </dgm:pt>
    <dgm:pt modelId="{63D72743-D469-4ABD-9C10-739E51721791}" type="pres">
      <dgm:prSet presAssocID="{38090363-428F-48D4-A921-14F452DF54FE}" presName="hierChild2" presStyleCnt="0"/>
      <dgm:spPr/>
    </dgm:pt>
    <dgm:pt modelId="{A9DF2583-AF15-4729-8EFE-2B0FED478C81}" type="pres">
      <dgm:prSet presAssocID="{0B2F7F0C-AE25-4BC3-8486-4416B8FF5D76}" presName="Name37" presStyleLbl="parChTrans1D2" presStyleIdx="0" presStyleCnt="2"/>
      <dgm:spPr/>
    </dgm:pt>
    <dgm:pt modelId="{53D3182D-D70A-4FD7-875E-8EDE1ADF7973}" type="pres">
      <dgm:prSet presAssocID="{91005A1C-923A-441B-A2F7-9784E9C8DB1E}" presName="hierRoot2" presStyleCnt="0">
        <dgm:presLayoutVars>
          <dgm:hierBranch val="init"/>
        </dgm:presLayoutVars>
      </dgm:prSet>
      <dgm:spPr/>
    </dgm:pt>
    <dgm:pt modelId="{85B589DC-F90B-4D3B-86D0-60E9FED2EBEA}" type="pres">
      <dgm:prSet presAssocID="{91005A1C-923A-441B-A2F7-9784E9C8DB1E}" presName="rootComposite" presStyleCnt="0"/>
      <dgm:spPr/>
    </dgm:pt>
    <dgm:pt modelId="{A9D876A5-DAD5-4780-9B46-B0BA00FE2713}" type="pres">
      <dgm:prSet presAssocID="{91005A1C-923A-441B-A2F7-9784E9C8DB1E}" presName="rootText" presStyleLbl="node2" presStyleIdx="0" presStyleCnt="2" custScaleX="73639" custScaleY="41876" custLinFactNeighborX="-1661" custLinFactNeighborY="11419">
        <dgm:presLayoutVars>
          <dgm:chPref val="3"/>
        </dgm:presLayoutVars>
      </dgm:prSet>
      <dgm:spPr/>
    </dgm:pt>
    <dgm:pt modelId="{9E601430-DD30-4C0A-BED0-7F62B7AC09A2}" type="pres">
      <dgm:prSet presAssocID="{91005A1C-923A-441B-A2F7-9784E9C8DB1E}" presName="rootConnector" presStyleLbl="node2" presStyleIdx="0" presStyleCnt="2"/>
      <dgm:spPr/>
    </dgm:pt>
    <dgm:pt modelId="{E207963F-6930-4796-9C6F-43F84BDEFF3E}" type="pres">
      <dgm:prSet presAssocID="{91005A1C-923A-441B-A2F7-9784E9C8DB1E}" presName="hierChild4" presStyleCnt="0"/>
      <dgm:spPr/>
    </dgm:pt>
    <dgm:pt modelId="{E55CD0AE-93B7-4361-85AC-53E16E170A0E}" type="pres">
      <dgm:prSet presAssocID="{91005A1C-923A-441B-A2F7-9784E9C8DB1E}" presName="hierChild5" presStyleCnt="0"/>
      <dgm:spPr/>
    </dgm:pt>
    <dgm:pt modelId="{01028F5D-EC21-4168-825E-3E1C847D7A49}" type="pres">
      <dgm:prSet presAssocID="{1ADC3D5B-B3F3-4BB9-9BB5-A1AA51635CA8}" presName="Name37" presStyleLbl="parChTrans1D2" presStyleIdx="1" presStyleCnt="2"/>
      <dgm:spPr/>
    </dgm:pt>
    <dgm:pt modelId="{8977C1A2-98B0-4EF1-9454-588B6067DD26}" type="pres">
      <dgm:prSet presAssocID="{5862F52B-E324-4E02-B55E-2A0BCECE2E1E}" presName="hierRoot2" presStyleCnt="0">
        <dgm:presLayoutVars>
          <dgm:hierBranch val="init"/>
        </dgm:presLayoutVars>
      </dgm:prSet>
      <dgm:spPr/>
    </dgm:pt>
    <dgm:pt modelId="{9299AC4C-A025-4724-AD05-F7054B947FBD}" type="pres">
      <dgm:prSet presAssocID="{5862F52B-E324-4E02-B55E-2A0BCECE2E1E}" presName="rootComposite" presStyleCnt="0"/>
      <dgm:spPr/>
    </dgm:pt>
    <dgm:pt modelId="{CC46254A-F8A9-4B37-B716-621B968744D1}" type="pres">
      <dgm:prSet presAssocID="{5862F52B-E324-4E02-B55E-2A0BCECE2E1E}" presName="rootText" presStyleLbl="node2" presStyleIdx="1" presStyleCnt="2" custScaleX="59166" custScaleY="40844" custLinFactNeighborX="90" custLinFactNeighborY="-5811">
        <dgm:presLayoutVars>
          <dgm:chPref val="3"/>
        </dgm:presLayoutVars>
      </dgm:prSet>
      <dgm:spPr/>
    </dgm:pt>
    <dgm:pt modelId="{42D1FABA-226E-4146-9613-A2AAC9E069B8}" type="pres">
      <dgm:prSet presAssocID="{5862F52B-E324-4E02-B55E-2A0BCECE2E1E}" presName="rootConnector" presStyleLbl="node2" presStyleIdx="1" presStyleCnt="2"/>
      <dgm:spPr/>
    </dgm:pt>
    <dgm:pt modelId="{CD888912-3055-4F37-9B17-FF6C38DCBED0}" type="pres">
      <dgm:prSet presAssocID="{5862F52B-E324-4E02-B55E-2A0BCECE2E1E}" presName="hierChild4" presStyleCnt="0"/>
      <dgm:spPr/>
    </dgm:pt>
    <dgm:pt modelId="{57C1E322-7C5F-437B-9E31-D5F151234BF7}" type="pres">
      <dgm:prSet presAssocID="{5862F52B-E324-4E02-B55E-2A0BCECE2E1E}" presName="hierChild5" presStyleCnt="0"/>
      <dgm:spPr/>
    </dgm:pt>
    <dgm:pt modelId="{11BAD46F-C709-48B3-8029-BDBE5ED788C3}" type="pres">
      <dgm:prSet presAssocID="{38090363-428F-48D4-A921-14F452DF54FE}" presName="hierChild3" presStyleCnt="0"/>
      <dgm:spPr/>
    </dgm:pt>
  </dgm:ptLst>
  <dgm:cxnLst>
    <dgm:cxn modelId="{35D9AD09-B1F7-40CD-A0F7-7CF847B9025F}" type="presOf" srcId="{5862F52B-E324-4E02-B55E-2A0BCECE2E1E}" destId="{42D1FABA-226E-4146-9613-A2AAC9E069B8}" srcOrd="1" destOrd="0" presId="urn:microsoft.com/office/officeart/2005/8/layout/orgChart1"/>
    <dgm:cxn modelId="{536B6D44-C8D1-436F-A6C3-609FF3AD135E}" type="presOf" srcId="{91005A1C-923A-441B-A2F7-9784E9C8DB1E}" destId="{9E601430-DD30-4C0A-BED0-7F62B7AC09A2}" srcOrd="1" destOrd="0" presId="urn:microsoft.com/office/officeart/2005/8/layout/orgChart1"/>
    <dgm:cxn modelId="{3DE68A46-2068-40F0-AEE1-2AAC5956BFBB}" type="presOf" srcId="{4DFBB036-9DFB-4E6B-84E8-08F4671A60ED}" destId="{1BC5FA59-B655-4A46-A282-FD69EE13E86A}" srcOrd="0" destOrd="0" presId="urn:microsoft.com/office/officeart/2005/8/layout/orgChart1"/>
    <dgm:cxn modelId="{33D9C44B-6A4E-47DA-A423-A332BA8524DF}" srcId="{38090363-428F-48D4-A921-14F452DF54FE}" destId="{5862F52B-E324-4E02-B55E-2A0BCECE2E1E}" srcOrd="1" destOrd="0" parTransId="{1ADC3D5B-B3F3-4BB9-9BB5-A1AA51635CA8}" sibTransId="{6D481D8A-7952-4F29-8318-828DCC04C329}"/>
    <dgm:cxn modelId="{BFFCE371-1AFD-426A-B71A-1EF0BA4B4F61}" type="presOf" srcId="{5862F52B-E324-4E02-B55E-2A0BCECE2E1E}" destId="{CC46254A-F8A9-4B37-B716-621B968744D1}" srcOrd="0" destOrd="0" presId="urn:microsoft.com/office/officeart/2005/8/layout/orgChart1"/>
    <dgm:cxn modelId="{44EF2654-DCD1-4A25-A114-FD2948BCEEAA}" type="presOf" srcId="{91005A1C-923A-441B-A2F7-9784E9C8DB1E}" destId="{A9D876A5-DAD5-4780-9B46-B0BA00FE2713}" srcOrd="0" destOrd="0" presId="urn:microsoft.com/office/officeart/2005/8/layout/orgChart1"/>
    <dgm:cxn modelId="{5DDEE779-66AC-4B19-BFB0-65A74FEB8D58}" type="presOf" srcId="{38090363-428F-48D4-A921-14F452DF54FE}" destId="{158B2FBF-BD77-43EF-8341-AE6212B4010F}" srcOrd="1" destOrd="0" presId="urn:microsoft.com/office/officeart/2005/8/layout/orgChart1"/>
    <dgm:cxn modelId="{1F7DD197-57DF-4294-B455-86101107F87C}" type="presOf" srcId="{0B2F7F0C-AE25-4BC3-8486-4416B8FF5D76}" destId="{A9DF2583-AF15-4729-8EFE-2B0FED478C81}" srcOrd="0" destOrd="0" presId="urn:microsoft.com/office/officeart/2005/8/layout/orgChart1"/>
    <dgm:cxn modelId="{95264A9F-B88E-477E-853F-0448C5708C6F}" srcId="{4DFBB036-9DFB-4E6B-84E8-08F4671A60ED}" destId="{38090363-428F-48D4-A921-14F452DF54FE}" srcOrd="0" destOrd="0" parTransId="{03A5E7EA-1F3C-4601-8073-F238A37D070A}" sibTransId="{0F5B2B2D-E886-4EFE-938F-F89752FED9D9}"/>
    <dgm:cxn modelId="{237AD7B3-199E-4461-84F9-1122716D3F5F}" type="presOf" srcId="{1ADC3D5B-B3F3-4BB9-9BB5-A1AA51635CA8}" destId="{01028F5D-EC21-4168-825E-3E1C847D7A49}" srcOrd="0" destOrd="0" presId="urn:microsoft.com/office/officeart/2005/8/layout/orgChart1"/>
    <dgm:cxn modelId="{35BA99CB-6792-49DD-B2EC-8A9A8BDFDB51}" type="presOf" srcId="{38090363-428F-48D4-A921-14F452DF54FE}" destId="{42985FDC-3495-4A85-ADE6-E9F04B41A534}" srcOrd="0" destOrd="0" presId="urn:microsoft.com/office/officeart/2005/8/layout/orgChart1"/>
    <dgm:cxn modelId="{4CBD24E2-33DA-4E63-81BF-DFC63C104DB7}" srcId="{38090363-428F-48D4-A921-14F452DF54FE}" destId="{91005A1C-923A-441B-A2F7-9784E9C8DB1E}" srcOrd="0" destOrd="0" parTransId="{0B2F7F0C-AE25-4BC3-8486-4416B8FF5D76}" sibTransId="{CB07BB2C-A1EB-4B14-AAA6-4813866028A2}"/>
    <dgm:cxn modelId="{772FEB38-D8A5-4349-B4D4-8046CA6CC51E}" type="presParOf" srcId="{1BC5FA59-B655-4A46-A282-FD69EE13E86A}" destId="{753B7A5D-6A6C-4C88-BBAE-5921896A94A3}" srcOrd="0" destOrd="0" presId="urn:microsoft.com/office/officeart/2005/8/layout/orgChart1"/>
    <dgm:cxn modelId="{7E74A237-D60A-4D33-9DEF-B38C5DFB1B65}" type="presParOf" srcId="{753B7A5D-6A6C-4C88-BBAE-5921896A94A3}" destId="{97A7CDFA-00D1-4D14-9483-B9C06BE021AC}" srcOrd="0" destOrd="0" presId="urn:microsoft.com/office/officeart/2005/8/layout/orgChart1"/>
    <dgm:cxn modelId="{FB778402-5EB4-416D-A430-84269071CFF3}" type="presParOf" srcId="{97A7CDFA-00D1-4D14-9483-B9C06BE021AC}" destId="{42985FDC-3495-4A85-ADE6-E9F04B41A534}" srcOrd="0" destOrd="0" presId="urn:microsoft.com/office/officeart/2005/8/layout/orgChart1"/>
    <dgm:cxn modelId="{75508E40-FBCB-473F-BB61-89BC4E8A447A}" type="presParOf" srcId="{97A7CDFA-00D1-4D14-9483-B9C06BE021AC}" destId="{158B2FBF-BD77-43EF-8341-AE6212B4010F}" srcOrd="1" destOrd="0" presId="urn:microsoft.com/office/officeart/2005/8/layout/orgChart1"/>
    <dgm:cxn modelId="{F22C5885-8038-49CD-9CB9-5D3AC60EB33A}" type="presParOf" srcId="{753B7A5D-6A6C-4C88-BBAE-5921896A94A3}" destId="{63D72743-D469-4ABD-9C10-739E51721791}" srcOrd="1" destOrd="0" presId="urn:microsoft.com/office/officeart/2005/8/layout/orgChart1"/>
    <dgm:cxn modelId="{121B0BB0-CC7E-4452-9793-99F1446C703C}" type="presParOf" srcId="{63D72743-D469-4ABD-9C10-739E51721791}" destId="{A9DF2583-AF15-4729-8EFE-2B0FED478C81}" srcOrd="0" destOrd="0" presId="urn:microsoft.com/office/officeart/2005/8/layout/orgChart1"/>
    <dgm:cxn modelId="{365F0400-E6AA-43F7-8E3E-1238F62B261F}" type="presParOf" srcId="{63D72743-D469-4ABD-9C10-739E51721791}" destId="{53D3182D-D70A-4FD7-875E-8EDE1ADF7973}" srcOrd="1" destOrd="0" presId="urn:microsoft.com/office/officeart/2005/8/layout/orgChart1"/>
    <dgm:cxn modelId="{E59C2573-B0DA-427C-A035-D69B23F3C246}" type="presParOf" srcId="{53D3182D-D70A-4FD7-875E-8EDE1ADF7973}" destId="{85B589DC-F90B-4D3B-86D0-60E9FED2EBEA}" srcOrd="0" destOrd="0" presId="urn:microsoft.com/office/officeart/2005/8/layout/orgChart1"/>
    <dgm:cxn modelId="{A031D1A4-1800-41FE-AD4D-74C78B9D3DFB}" type="presParOf" srcId="{85B589DC-F90B-4D3B-86D0-60E9FED2EBEA}" destId="{A9D876A5-DAD5-4780-9B46-B0BA00FE2713}" srcOrd="0" destOrd="0" presId="urn:microsoft.com/office/officeart/2005/8/layout/orgChart1"/>
    <dgm:cxn modelId="{BC9641E0-FC69-4558-8D5A-96BD7B923889}" type="presParOf" srcId="{85B589DC-F90B-4D3B-86D0-60E9FED2EBEA}" destId="{9E601430-DD30-4C0A-BED0-7F62B7AC09A2}" srcOrd="1" destOrd="0" presId="urn:microsoft.com/office/officeart/2005/8/layout/orgChart1"/>
    <dgm:cxn modelId="{E636A27D-04D4-4390-9B58-761D08C52DA1}" type="presParOf" srcId="{53D3182D-D70A-4FD7-875E-8EDE1ADF7973}" destId="{E207963F-6930-4796-9C6F-43F84BDEFF3E}" srcOrd="1" destOrd="0" presId="urn:microsoft.com/office/officeart/2005/8/layout/orgChart1"/>
    <dgm:cxn modelId="{670A5FC3-E037-4A2A-AE51-CFEE7A931924}" type="presParOf" srcId="{53D3182D-D70A-4FD7-875E-8EDE1ADF7973}" destId="{E55CD0AE-93B7-4361-85AC-53E16E170A0E}" srcOrd="2" destOrd="0" presId="urn:microsoft.com/office/officeart/2005/8/layout/orgChart1"/>
    <dgm:cxn modelId="{D56F8AB7-B13D-4858-9BC9-1DC5F9338510}" type="presParOf" srcId="{63D72743-D469-4ABD-9C10-739E51721791}" destId="{01028F5D-EC21-4168-825E-3E1C847D7A49}" srcOrd="2" destOrd="0" presId="urn:microsoft.com/office/officeart/2005/8/layout/orgChart1"/>
    <dgm:cxn modelId="{40D701D3-907A-42FF-AFF5-C16543D2A696}" type="presParOf" srcId="{63D72743-D469-4ABD-9C10-739E51721791}" destId="{8977C1A2-98B0-4EF1-9454-588B6067DD26}" srcOrd="3" destOrd="0" presId="urn:microsoft.com/office/officeart/2005/8/layout/orgChart1"/>
    <dgm:cxn modelId="{3972FAF0-2439-43BC-8947-E40AAB83598A}" type="presParOf" srcId="{8977C1A2-98B0-4EF1-9454-588B6067DD26}" destId="{9299AC4C-A025-4724-AD05-F7054B947FBD}" srcOrd="0" destOrd="0" presId="urn:microsoft.com/office/officeart/2005/8/layout/orgChart1"/>
    <dgm:cxn modelId="{65831789-A2CD-4E40-AD52-CD12C37EA9F1}" type="presParOf" srcId="{9299AC4C-A025-4724-AD05-F7054B947FBD}" destId="{CC46254A-F8A9-4B37-B716-621B968744D1}" srcOrd="0" destOrd="0" presId="urn:microsoft.com/office/officeart/2005/8/layout/orgChart1"/>
    <dgm:cxn modelId="{A0CBE9DA-6BDD-491B-8B6B-94CF8F3AF03E}" type="presParOf" srcId="{9299AC4C-A025-4724-AD05-F7054B947FBD}" destId="{42D1FABA-226E-4146-9613-A2AAC9E069B8}" srcOrd="1" destOrd="0" presId="urn:microsoft.com/office/officeart/2005/8/layout/orgChart1"/>
    <dgm:cxn modelId="{08073C34-B522-4504-B2A4-10E14000689F}" type="presParOf" srcId="{8977C1A2-98B0-4EF1-9454-588B6067DD26}" destId="{CD888912-3055-4F37-9B17-FF6C38DCBED0}" srcOrd="1" destOrd="0" presId="urn:microsoft.com/office/officeart/2005/8/layout/orgChart1"/>
    <dgm:cxn modelId="{0173916C-1FF8-4F6B-8D2F-3044AE797CEB}" type="presParOf" srcId="{8977C1A2-98B0-4EF1-9454-588B6067DD26}" destId="{57C1E322-7C5F-437B-9E31-D5F151234BF7}" srcOrd="2" destOrd="0" presId="urn:microsoft.com/office/officeart/2005/8/layout/orgChart1"/>
    <dgm:cxn modelId="{BEF94444-B46F-49B8-B888-0314C651A984}" type="presParOf" srcId="{753B7A5D-6A6C-4C88-BBAE-5921896A94A3}" destId="{11BAD46F-C709-48B3-8029-BDBE5ED788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FBB036-9DFB-4E6B-84E8-08F4671A60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090363-428F-48D4-A921-14F452DF54FE}">
      <dgm:prSet phldrT="[Text]"/>
      <dgm:spPr/>
      <dgm:t>
        <a:bodyPr/>
        <a:lstStyle/>
        <a:p>
          <a:r>
            <a:rPr lang="en-US" dirty="0"/>
            <a:t>Live Animal study </a:t>
          </a:r>
          <a:r>
            <a:rPr lang="en-US" b="1" u="sng" dirty="0"/>
            <a:t>with the use </a:t>
          </a:r>
          <a:r>
            <a:rPr lang="en-US" dirty="0"/>
            <a:t>of  any type of biohazardous material (genetically modified materials, pathogens, arthropods etc.) via any route of exposure.</a:t>
          </a:r>
        </a:p>
      </dgm:t>
    </dgm:pt>
    <dgm:pt modelId="{03A5E7EA-1F3C-4601-8073-F238A37D070A}" type="parTrans" cxnId="{95264A9F-B88E-477E-853F-0448C5708C6F}">
      <dgm:prSet/>
      <dgm:spPr/>
      <dgm:t>
        <a:bodyPr/>
        <a:lstStyle/>
        <a:p>
          <a:endParaRPr lang="en-US"/>
        </a:p>
      </dgm:t>
    </dgm:pt>
    <dgm:pt modelId="{0F5B2B2D-E886-4EFE-938F-F89752FED9D9}" type="sibTrans" cxnId="{95264A9F-B88E-477E-853F-0448C5708C6F}">
      <dgm:prSet/>
      <dgm:spPr/>
      <dgm:t>
        <a:bodyPr/>
        <a:lstStyle/>
        <a:p>
          <a:endParaRPr lang="en-US"/>
        </a:p>
      </dgm:t>
    </dgm:pt>
    <dgm:pt modelId="{91005A1C-923A-441B-A2F7-9784E9C8DB1E}">
      <dgm:prSet phldrT="[Text]" custT="1"/>
      <dgm:spPr>
        <a:solidFill>
          <a:schemeClr val="accent4">
            <a:lumMod val="75000"/>
          </a:schemeClr>
        </a:solidFill>
      </dgm:spPr>
      <dgm:t>
        <a:bodyPr/>
        <a:lstStyle/>
        <a:p>
          <a:r>
            <a:rPr lang="en-US" sz="2400"/>
            <a:t>IACUC Approval</a:t>
          </a:r>
        </a:p>
      </dgm:t>
    </dgm:pt>
    <dgm:pt modelId="{0B2F7F0C-AE25-4BC3-8486-4416B8FF5D76}" type="parTrans" cxnId="{4CBD24E2-33DA-4E63-81BF-DFC63C104DB7}">
      <dgm:prSet/>
      <dgm:spPr/>
      <dgm:t>
        <a:bodyPr/>
        <a:lstStyle/>
        <a:p>
          <a:endParaRPr lang="en-US"/>
        </a:p>
      </dgm:t>
    </dgm:pt>
    <dgm:pt modelId="{CB07BB2C-A1EB-4B14-AAA6-4813866028A2}" type="sibTrans" cxnId="{4CBD24E2-33DA-4E63-81BF-DFC63C104DB7}">
      <dgm:prSet/>
      <dgm:spPr/>
      <dgm:t>
        <a:bodyPr/>
        <a:lstStyle/>
        <a:p>
          <a:endParaRPr lang="en-US"/>
        </a:p>
      </dgm:t>
    </dgm:pt>
    <dgm:pt modelId="{8BCB6C0C-2B8C-48F1-BCB8-58B819810E80}">
      <dgm:prSet phldrT="[Text]" custT="1"/>
      <dgm:spPr>
        <a:solidFill>
          <a:srgbClr val="8AC44A"/>
        </a:solidFill>
      </dgm:spPr>
      <dgm:t>
        <a:bodyPr/>
        <a:lstStyle/>
        <a:p>
          <a:r>
            <a:rPr lang="en-US" sz="2400" dirty="0"/>
            <a:t>IBC Approval</a:t>
          </a:r>
        </a:p>
      </dgm:t>
    </dgm:pt>
    <dgm:pt modelId="{F167D3E6-07E3-423E-A807-0D0B7FA0B90A}" type="parTrans" cxnId="{F7D978A0-8AF1-46F1-8E15-925A34FBC337}">
      <dgm:prSet/>
      <dgm:spPr/>
      <dgm:t>
        <a:bodyPr/>
        <a:lstStyle/>
        <a:p>
          <a:endParaRPr lang="en-US"/>
        </a:p>
      </dgm:t>
    </dgm:pt>
    <dgm:pt modelId="{A9046833-5D0F-4715-9A1E-B5660C3574C5}" type="sibTrans" cxnId="{F7D978A0-8AF1-46F1-8E15-925A34FBC337}">
      <dgm:prSet/>
      <dgm:spPr/>
      <dgm:t>
        <a:bodyPr/>
        <a:lstStyle/>
        <a:p>
          <a:endParaRPr lang="en-US"/>
        </a:p>
      </dgm:t>
    </dgm:pt>
    <dgm:pt modelId="{1BC5FA59-B655-4A46-A282-FD69EE13E86A}" type="pres">
      <dgm:prSet presAssocID="{4DFBB036-9DFB-4E6B-84E8-08F4671A60ED}" presName="hierChild1" presStyleCnt="0">
        <dgm:presLayoutVars>
          <dgm:orgChart val="1"/>
          <dgm:chPref val="1"/>
          <dgm:dir/>
          <dgm:animOne val="branch"/>
          <dgm:animLvl val="lvl"/>
          <dgm:resizeHandles/>
        </dgm:presLayoutVars>
      </dgm:prSet>
      <dgm:spPr/>
    </dgm:pt>
    <dgm:pt modelId="{753B7A5D-6A6C-4C88-BBAE-5921896A94A3}" type="pres">
      <dgm:prSet presAssocID="{38090363-428F-48D4-A921-14F452DF54FE}" presName="hierRoot1" presStyleCnt="0">
        <dgm:presLayoutVars>
          <dgm:hierBranch val="init"/>
        </dgm:presLayoutVars>
      </dgm:prSet>
      <dgm:spPr/>
    </dgm:pt>
    <dgm:pt modelId="{97A7CDFA-00D1-4D14-9483-B9C06BE021AC}" type="pres">
      <dgm:prSet presAssocID="{38090363-428F-48D4-A921-14F452DF54FE}" presName="rootComposite1" presStyleCnt="0"/>
      <dgm:spPr/>
    </dgm:pt>
    <dgm:pt modelId="{42985FDC-3495-4A85-ADE6-E9F04B41A534}" type="pres">
      <dgm:prSet presAssocID="{38090363-428F-48D4-A921-14F452DF54FE}" presName="rootText1" presStyleLbl="node0" presStyleIdx="0" presStyleCnt="1" custScaleX="151936" custLinFactNeighborX="3819" custLinFactNeighborY="-20681">
        <dgm:presLayoutVars>
          <dgm:chPref val="3"/>
        </dgm:presLayoutVars>
      </dgm:prSet>
      <dgm:spPr/>
    </dgm:pt>
    <dgm:pt modelId="{158B2FBF-BD77-43EF-8341-AE6212B4010F}" type="pres">
      <dgm:prSet presAssocID="{38090363-428F-48D4-A921-14F452DF54FE}" presName="rootConnector1" presStyleLbl="node1" presStyleIdx="0" presStyleCnt="0"/>
      <dgm:spPr/>
    </dgm:pt>
    <dgm:pt modelId="{63D72743-D469-4ABD-9C10-739E51721791}" type="pres">
      <dgm:prSet presAssocID="{38090363-428F-48D4-A921-14F452DF54FE}" presName="hierChild2" presStyleCnt="0"/>
      <dgm:spPr/>
    </dgm:pt>
    <dgm:pt modelId="{A9DF2583-AF15-4729-8EFE-2B0FED478C81}" type="pres">
      <dgm:prSet presAssocID="{0B2F7F0C-AE25-4BC3-8486-4416B8FF5D76}" presName="Name37" presStyleLbl="parChTrans1D2" presStyleIdx="0" presStyleCnt="2"/>
      <dgm:spPr/>
    </dgm:pt>
    <dgm:pt modelId="{53D3182D-D70A-4FD7-875E-8EDE1ADF7973}" type="pres">
      <dgm:prSet presAssocID="{91005A1C-923A-441B-A2F7-9784E9C8DB1E}" presName="hierRoot2" presStyleCnt="0">
        <dgm:presLayoutVars>
          <dgm:hierBranch val="init"/>
        </dgm:presLayoutVars>
      </dgm:prSet>
      <dgm:spPr/>
    </dgm:pt>
    <dgm:pt modelId="{85B589DC-F90B-4D3B-86D0-60E9FED2EBEA}" type="pres">
      <dgm:prSet presAssocID="{91005A1C-923A-441B-A2F7-9784E9C8DB1E}" presName="rootComposite" presStyleCnt="0"/>
      <dgm:spPr/>
    </dgm:pt>
    <dgm:pt modelId="{A9D876A5-DAD5-4780-9B46-B0BA00FE2713}" type="pres">
      <dgm:prSet presAssocID="{91005A1C-923A-441B-A2F7-9784E9C8DB1E}" presName="rootText" presStyleLbl="node2" presStyleIdx="0" presStyleCnt="2" custScaleX="73639" custScaleY="41876" custLinFactNeighborX="-378" custLinFactNeighborY="15346">
        <dgm:presLayoutVars>
          <dgm:chPref val="3"/>
        </dgm:presLayoutVars>
      </dgm:prSet>
      <dgm:spPr/>
    </dgm:pt>
    <dgm:pt modelId="{9E601430-DD30-4C0A-BED0-7F62B7AC09A2}" type="pres">
      <dgm:prSet presAssocID="{91005A1C-923A-441B-A2F7-9784E9C8DB1E}" presName="rootConnector" presStyleLbl="node2" presStyleIdx="0" presStyleCnt="2"/>
      <dgm:spPr/>
    </dgm:pt>
    <dgm:pt modelId="{E207963F-6930-4796-9C6F-43F84BDEFF3E}" type="pres">
      <dgm:prSet presAssocID="{91005A1C-923A-441B-A2F7-9784E9C8DB1E}" presName="hierChild4" presStyleCnt="0"/>
      <dgm:spPr/>
    </dgm:pt>
    <dgm:pt modelId="{E55CD0AE-93B7-4361-85AC-53E16E170A0E}" type="pres">
      <dgm:prSet presAssocID="{91005A1C-923A-441B-A2F7-9784E9C8DB1E}" presName="hierChild5" presStyleCnt="0"/>
      <dgm:spPr/>
    </dgm:pt>
    <dgm:pt modelId="{C60EBAD2-EF63-4E1C-A321-5D449A4C71EC}" type="pres">
      <dgm:prSet presAssocID="{F167D3E6-07E3-423E-A807-0D0B7FA0B90A}" presName="Name37" presStyleLbl="parChTrans1D2" presStyleIdx="1" presStyleCnt="2"/>
      <dgm:spPr/>
    </dgm:pt>
    <dgm:pt modelId="{BC8CCCB2-F694-42C1-80E2-25BB85659A75}" type="pres">
      <dgm:prSet presAssocID="{8BCB6C0C-2B8C-48F1-BCB8-58B819810E80}" presName="hierRoot2" presStyleCnt="0">
        <dgm:presLayoutVars>
          <dgm:hierBranch val="init"/>
        </dgm:presLayoutVars>
      </dgm:prSet>
      <dgm:spPr/>
    </dgm:pt>
    <dgm:pt modelId="{5A5C856A-4B61-4467-8535-C03FEF54E6BD}" type="pres">
      <dgm:prSet presAssocID="{8BCB6C0C-2B8C-48F1-BCB8-58B819810E80}" presName="rootComposite" presStyleCnt="0"/>
      <dgm:spPr/>
    </dgm:pt>
    <dgm:pt modelId="{FE28A640-40F0-4561-B7A4-EAA23EBE4CFB}" type="pres">
      <dgm:prSet presAssocID="{8BCB6C0C-2B8C-48F1-BCB8-58B819810E80}" presName="rootText" presStyleLbl="node2" presStyleIdx="1" presStyleCnt="2" custScaleX="63227" custScaleY="38501" custLinFactNeighborX="-575" custLinFactNeighborY="2356">
        <dgm:presLayoutVars>
          <dgm:chPref val="3"/>
        </dgm:presLayoutVars>
      </dgm:prSet>
      <dgm:spPr/>
    </dgm:pt>
    <dgm:pt modelId="{7ECD8B36-5A34-4ABA-8D18-5CF4A366C69B}" type="pres">
      <dgm:prSet presAssocID="{8BCB6C0C-2B8C-48F1-BCB8-58B819810E80}" presName="rootConnector" presStyleLbl="node2" presStyleIdx="1" presStyleCnt="2"/>
      <dgm:spPr/>
    </dgm:pt>
    <dgm:pt modelId="{59514AA4-188C-4092-ABC5-F2E8D640ABC5}" type="pres">
      <dgm:prSet presAssocID="{8BCB6C0C-2B8C-48F1-BCB8-58B819810E80}" presName="hierChild4" presStyleCnt="0"/>
      <dgm:spPr/>
    </dgm:pt>
    <dgm:pt modelId="{E9ADE84A-E41B-4E55-A2CA-27DE24E6A487}" type="pres">
      <dgm:prSet presAssocID="{8BCB6C0C-2B8C-48F1-BCB8-58B819810E80}" presName="hierChild5" presStyleCnt="0"/>
      <dgm:spPr/>
    </dgm:pt>
    <dgm:pt modelId="{11BAD46F-C709-48B3-8029-BDBE5ED788C3}" type="pres">
      <dgm:prSet presAssocID="{38090363-428F-48D4-A921-14F452DF54FE}" presName="hierChild3" presStyleCnt="0"/>
      <dgm:spPr/>
    </dgm:pt>
  </dgm:ptLst>
  <dgm:cxnLst>
    <dgm:cxn modelId="{C3435424-6A3E-420C-9056-D331F4F6CD64}" type="presOf" srcId="{8BCB6C0C-2B8C-48F1-BCB8-58B819810E80}" destId="{FE28A640-40F0-4561-B7A4-EAA23EBE4CFB}" srcOrd="0" destOrd="0" presId="urn:microsoft.com/office/officeart/2005/8/layout/orgChart1"/>
    <dgm:cxn modelId="{536B6D44-C8D1-436F-A6C3-609FF3AD135E}" type="presOf" srcId="{91005A1C-923A-441B-A2F7-9784E9C8DB1E}" destId="{9E601430-DD30-4C0A-BED0-7F62B7AC09A2}" srcOrd="1" destOrd="0" presId="urn:microsoft.com/office/officeart/2005/8/layout/orgChart1"/>
    <dgm:cxn modelId="{3DE68A46-2068-40F0-AEE1-2AAC5956BFBB}" type="presOf" srcId="{4DFBB036-9DFB-4E6B-84E8-08F4671A60ED}" destId="{1BC5FA59-B655-4A46-A282-FD69EE13E86A}" srcOrd="0" destOrd="0" presId="urn:microsoft.com/office/officeart/2005/8/layout/orgChart1"/>
    <dgm:cxn modelId="{44EF2654-DCD1-4A25-A114-FD2948BCEEAA}" type="presOf" srcId="{91005A1C-923A-441B-A2F7-9784E9C8DB1E}" destId="{A9D876A5-DAD5-4780-9B46-B0BA00FE2713}" srcOrd="0" destOrd="0" presId="urn:microsoft.com/office/officeart/2005/8/layout/orgChart1"/>
    <dgm:cxn modelId="{5DDEE779-66AC-4B19-BFB0-65A74FEB8D58}" type="presOf" srcId="{38090363-428F-48D4-A921-14F452DF54FE}" destId="{158B2FBF-BD77-43EF-8341-AE6212B4010F}" srcOrd="1" destOrd="0" presId="urn:microsoft.com/office/officeart/2005/8/layout/orgChart1"/>
    <dgm:cxn modelId="{1F7DD197-57DF-4294-B455-86101107F87C}" type="presOf" srcId="{0B2F7F0C-AE25-4BC3-8486-4416B8FF5D76}" destId="{A9DF2583-AF15-4729-8EFE-2B0FED478C81}" srcOrd="0" destOrd="0" presId="urn:microsoft.com/office/officeart/2005/8/layout/orgChart1"/>
    <dgm:cxn modelId="{95264A9F-B88E-477E-853F-0448C5708C6F}" srcId="{4DFBB036-9DFB-4E6B-84E8-08F4671A60ED}" destId="{38090363-428F-48D4-A921-14F452DF54FE}" srcOrd="0" destOrd="0" parTransId="{03A5E7EA-1F3C-4601-8073-F238A37D070A}" sibTransId="{0F5B2B2D-E886-4EFE-938F-F89752FED9D9}"/>
    <dgm:cxn modelId="{F7D978A0-8AF1-46F1-8E15-925A34FBC337}" srcId="{38090363-428F-48D4-A921-14F452DF54FE}" destId="{8BCB6C0C-2B8C-48F1-BCB8-58B819810E80}" srcOrd="1" destOrd="0" parTransId="{F167D3E6-07E3-423E-A807-0D0B7FA0B90A}" sibTransId="{A9046833-5D0F-4715-9A1E-B5660C3574C5}"/>
    <dgm:cxn modelId="{118CFCBF-224E-4579-8C36-0375B084711E}" type="presOf" srcId="{F167D3E6-07E3-423E-A807-0D0B7FA0B90A}" destId="{C60EBAD2-EF63-4E1C-A321-5D449A4C71EC}" srcOrd="0" destOrd="0" presId="urn:microsoft.com/office/officeart/2005/8/layout/orgChart1"/>
    <dgm:cxn modelId="{35BA99CB-6792-49DD-B2EC-8A9A8BDFDB51}" type="presOf" srcId="{38090363-428F-48D4-A921-14F452DF54FE}" destId="{42985FDC-3495-4A85-ADE6-E9F04B41A534}" srcOrd="0" destOrd="0" presId="urn:microsoft.com/office/officeart/2005/8/layout/orgChart1"/>
    <dgm:cxn modelId="{E66D99CE-C4A5-4EED-83C2-8D6195349B35}" type="presOf" srcId="{8BCB6C0C-2B8C-48F1-BCB8-58B819810E80}" destId="{7ECD8B36-5A34-4ABA-8D18-5CF4A366C69B}" srcOrd="1" destOrd="0" presId="urn:microsoft.com/office/officeart/2005/8/layout/orgChart1"/>
    <dgm:cxn modelId="{4CBD24E2-33DA-4E63-81BF-DFC63C104DB7}" srcId="{38090363-428F-48D4-A921-14F452DF54FE}" destId="{91005A1C-923A-441B-A2F7-9784E9C8DB1E}" srcOrd="0" destOrd="0" parTransId="{0B2F7F0C-AE25-4BC3-8486-4416B8FF5D76}" sibTransId="{CB07BB2C-A1EB-4B14-AAA6-4813866028A2}"/>
    <dgm:cxn modelId="{772FEB38-D8A5-4349-B4D4-8046CA6CC51E}" type="presParOf" srcId="{1BC5FA59-B655-4A46-A282-FD69EE13E86A}" destId="{753B7A5D-6A6C-4C88-BBAE-5921896A94A3}" srcOrd="0" destOrd="0" presId="urn:microsoft.com/office/officeart/2005/8/layout/orgChart1"/>
    <dgm:cxn modelId="{7E74A237-D60A-4D33-9DEF-B38C5DFB1B65}" type="presParOf" srcId="{753B7A5D-6A6C-4C88-BBAE-5921896A94A3}" destId="{97A7CDFA-00D1-4D14-9483-B9C06BE021AC}" srcOrd="0" destOrd="0" presId="urn:microsoft.com/office/officeart/2005/8/layout/orgChart1"/>
    <dgm:cxn modelId="{FB778402-5EB4-416D-A430-84269071CFF3}" type="presParOf" srcId="{97A7CDFA-00D1-4D14-9483-B9C06BE021AC}" destId="{42985FDC-3495-4A85-ADE6-E9F04B41A534}" srcOrd="0" destOrd="0" presId="urn:microsoft.com/office/officeart/2005/8/layout/orgChart1"/>
    <dgm:cxn modelId="{75508E40-FBCB-473F-BB61-89BC4E8A447A}" type="presParOf" srcId="{97A7CDFA-00D1-4D14-9483-B9C06BE021AC}" destId="{158B2FBF-BD77-43EF-8341-AE6212B4010F}" srcOrd="1" destOrd="0" presId="urn:microsoft.com/office/officeart/2005/8/layout/orgChart1"/>
    <dgm:cxn modelId="{F22C5885-8038-49CD-9CB9-5D3AC60EB33A}" type="presParOf" srcId="{753B7A5D-6A6C-4C88-BBAE-5921896A94A3}" destId="{63D72743-D469-4ABD-9C10-739E51721791}" srcOrd="1" destOrd="0" presId="urn:microsoft.com/office/officeart/2005/8/layout/orgChart1"/>
    <dgm:cxn modelId="{121B0BB0-CC7E-4452-9793-99F1446C703C}" type="presParOf" srcId="{63D72743-D469-4ABD-9C10-739E51721791}" destId="{A9DF2583-AF15-4729-8EFE-2B0FED478C81}" srcOrd="0" destOrd="0" presId="urn:microsoft.com/office/officeart/2005/8/layout/orgChart1"/>
    <dgm:cxn modelId="{365F0400-E6AA-43F7-8E3E-1238F62B261F}" type="presParOf" srcId="{63D72743-D469-4ABD-9C10-739E51721791}" destId="{53D3182D-D70A-4FD7-875E-8EDE1ADF7973}" srcOrd="1" destOrd="0" presId="urn:microsoft.com/office/officeart/2005/8/layout/orgChart1"/>
    <dgm:cxn modelId="{E59C2573-B0DA-427C-A035-D69B23F3C246}" type="presParOf" srcId="{53D3182D-D70A-4FD7-875E-8EDE1ADF7973}" destId="{85B589DC-F90B-4D3B-86D0-60E9FED2EBEA}" srcOrd="0" destOrd="0" presId="urn:microsoft.com/office/officeart/2005/8/layout/orgChart1"/>
    <dgm:cxn modelId="{A031D1A4-1800-41FE-AD4D-74C78B9D3DFB}" type="presParOf" srcId="{85B589DC-F90B-4D3B-86D0-60E9FED2EBEA}" destId="{A9D876A5-DAD5-4780-9B46-B0BA00FE2713}" srcOrd="0" destOrd="0" presId="urn:microsoft.com/office/officeart/2005/8/layout/orgChart1"/>
    <dgm:cxn modelId="{BC9641E0-FC69-4558-8D5A-96BD7B923889}" type="presParOf" srcId="{85B589DC-F90B-4D3B-86D0-60E9FED2EBEA}" destId="{9E601430-DD30-4C0A-BED0-7F62B7AC09A2}" srcOrd="1" destOrd="0" presId="urn:microsoft.com/office/officeart/2005/8/layout/orgChart1"/>
    <dgm:cxn modelId="{E636A27D-04D4-4390-9B58-761D08C52DA1}" type="presParOf" srcId="{53D3182D-D70A-4FD7-875E-8EDE1ADF7973}" destId="{E207963F-6930-4796-9C6F-43F84BDEFF3E}" srcOrd="1" destOrd="0" presId="urn:microsoft.com/office/officeart/2005/8/layout/orgChart1"/>
    <dgm:cxn modelId="{670A5FC3-E037-4A2A-AE51-CFEE7A931924}" type="presParOf" srcId="{53D3182D-D70A-4FD7-875E-8EDE1ADF7973}" destId="{E55CD0AE-93B7-4361-85AC-53E16E170A0E}" srcOrd="2" destOrd="0" presId="urn:microsoft.com/office/officeart/2005/8/layout/orgChart1"/>
    <dgm:cxn modelId="{C4193DB0-5D3F-4D67-B8E1-BDE568CEC77C}" type="presParOf" srcId="{63D72743-D469-4ABD-9C10-739E51721791}" destId="{C60EBAD2-EF63-4E1C-A321-5D449A4C71EC}" srcOrd="2" destOrd="0" presId="urn:microsoft.com/office/officeart/2005/8/layout/orgChart1"/>
    <dgm:cxn modelId="{7CFE0527-166A-4C36-A55F-0C643F69F29E}" type="presParOf" srcId="{63D72743-D469-4ABD-9C10-739E51721791}" destId="{BC8CCCB2-F694-42C1-80E2-25BB85659A75}" srcOrd="3" destOrd="0" presId="urn:microsoft.com/office/officeart/2005/8/layout/orgChart1"/>
    <dgm:cxn modelId="{83164A0C-A06E-4E81-9706-02E81A32A112}" type="presParOf" srcId="{BC8CCCB2-F694-42C1-80E2-25BB85659A75}" destId="{5A5C856A-4B61-4467-8535-C03FEF54E6BD}" srcOrd="0" destOrd="0" presId="urn:microsoft.com/office/officeart/2005/8/layout/orgChart1"/>
    <dgm:cxn modelId="{80D46DD9-87AF-4474-BF20-0BC463FAF212}" type="presParOf" srcId="{5A5C856A-4B61-4467-8535-C03FEF54E6BD}" destId="{FE28A640-40F0-4561-B7A4-EAA23EBE4CFB}" srcOrd="0" destOrd="0" presId="urn:microsoft.com/office/officeart/2005/8/layout/orgChart1"/>
    <dgm:cxn modelId="{4DD68CF8-1378-45BB-8F6A-AA26C5E247E6}" type="presParOf" srcId="{5A5C856A-4B61-4467-8535-C03FEF54E6BD}" destId="{7ECD8B36-5A34-4ABA-8D18-5CF4A366C69B}" srcOrd="1" destOrd="0" presId="urn:microsoft.com/office/officeart/2005/8/layout/orgChart1"/>
    <dgm:cxn modelId="{79DDDB9C-CA6B-4723-8585-8F6E52B9D293}" type="presParOf" srcId="{BC8CCCB2-F694-42C1-80E2-25BB85659A75}" destId="{59514AA4-188C-4092-ABC5-F2E8D640ABC5}" srcOrd="1" destOrd="0" presId="urn:microsoft.com/office/officeart/2005/8/layout/orgChart1"/>
    <dgm:cxn modelId="{748AA6EA-A119-45C6-A4BF-AA4CFF0318FB}" type="presParOf" srcId="{BC8CCCB2-F694-42C1-80E2-25BB85659A75}" destId="{E9ADE84A-E41B-4E55-A2CA-27DE24E6A487}" srcOrd="2" destOrd="0" presId="urn:microsoft.com/office/officeart/2005/8/layout/orgChart1"/>
    <dgm:cxn modelId="{BEF94444-B46F-49B8-B888-0314C651A984}" type="presParOf" srcId="{753B7A5D-6A6C-4C88-BBAE-5921896A94A3}" destId="{11BAD46F-C709-48B3-8029-BDBE5ED788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FBB036-9DFB-4E6B-84E8-08F4671A60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090363-428F-48D4-A921-14F452DF54FE}">
      <dgm:prSet phldrT="[Text]" custT="1"/>
      <dgm:spPr/>
      <dgm:t>
        <a:bodyPr/>
        <a:lstStyle/>
        <a:p>
          <a:r>
            <a:rPr lang="en-US" sz="2000" dirty="0">
              <a:latin typeface="Arial" panose="020B0604020202020204" pitchFamily="34" charset="0"/>
              <a:cs typeface="Arial" panose="020B0604020202020204" pitchFamily="34" charset="0"/>
            </a:rPr>
            <a:t>Dead animals or animal tissue use </a:t>
          </a:r>
          <a:r>
            <a:rPr lang="en-US" sz="2000" i="1" dirty="0">
              <a:latin typeface="Arial" panose="020B0604020202020204" pitchFamily="34" charset="0"/>
              <a:cs typeface="Arial" panose="020B0604020202020204" pitchFamily="34" charset="0"/>
            </a:rPr>
            <a:t>in vitro</a:t>
          </a:r>
          <a:r>
            <a:rPr lang="en-US" sz="2000" dirty="0">
              <a:latin typeface="Arial" panose="020B0604020202020204" pitchFamily="34" charset="0"/>
              <a:cs typeface="Arial" panose="020B0604020202020204" pitchFamily="34" charset="0"/>
            </a:rPr>
            <a:t> study (viral vectors, pathogens, arthropods etc.).</a:t>
          </a:r>
        </a:p>
      </dgm:t>
    </dgm:pt>
    <dgm:pt modelId="{03A5E7EA-1F3C-4601-8073-F238A37D070A}" type="parTrans" cxnId="{95264A9F-B88E-477E-853F-0448C5708C6F}">
      <dgm:prSet/>
      <dgm:spPr/>
      <dgm:t>
        <a:bodyPr/>
        <a:lstStyle/>
        <a:p>
          <a:endParaRPr lang="en-US">
            <a:latin typeface="Arial" panose="020B0604020202020204" pitchFamily="34" charset="0"/>
            <a:cs typeface="Arial" panose="020B0604020202020204" pitchFamily="34" charset="0"/>
          </a:endParaRPr>
        </a:p>
      </dgm:t>
    </dgm:pt>
    <dgm:pt modelId="{0F5B2B2D-E886-4EFE-938F-F89752FED9D9}" type="sibTrans" cxnId="{95264A9F-B88E-477E-853F-0448C5708C6F}">
      <dgm:prSet/>
      <dgm:spPr/>
      <dgm:t>
        <a:bodyPr/>
        <a:lstStyle/>
        <a:p>
          <a:endParaRPr lang="en-US">
            <a:latin typeface="Arial" panose="020B0604020202020204" pitchFamily="34" charset="0"/>
            <a:cs typeface="Arial" panose="020B0604020202020204" pitchFamily="34" charset="0"/>
          </a:endParaRPr>
        </a:p>
      </dgm:t>
    </dgm:pt>
    <dgm:pt modelId="{91005A1C-923A-441B-A2F7-9784E9C8DB1E}">
      <dgm:prSet phldrT="[Text]" custT="1"/>
      <dgm:spPr>
        <a:solidFill>
          <a:schemeClr val="accent4">
            <a:lumMod val="75000"/>
          </a:schemeClr>
        </a:solidFill>
      </dgm:spPr>
      <dgm:t>
        <a:bodyPr/>
        <a:lstStyle/>
        <a:p>
          <a:r>
            <a:rPr lang="en-US" sz="1200" dirty="0">
              <a:latin typeface="Arial" panose="020B0604020202020204" pitchFamily="34" charset="0"/>
              <a:cs typeface="Arial" panose="020B0604020202020204" pitchFamily="34" charset="0"/>
            </a:rPr>
            <a:t>IACUC Approval</a:t>
          </a:r>
        </a:p>
        <a:p>
          <a:r>
            <a:rPr lang="en-US" sz="1200" dirty="0">
              <a:latin typeface="Arial" panose="020B0604020202020204" pitchFamily="34" charset="0"/>
              <a:cs typeface="Arial" panose="020B0604020202020204" pitchFamily="34" charset="0"/>
            </a:rPr>
            <a:t>Submit a ‘Tissue Use Form’ only if collecting tissue from an animal (Primary cell lines)</a:t>
          </a:r>
        </a:p>
      </dgm:t>
    </dgm:pt>
    <dgm:pt modelId="{0B2F7F0C-AE25-4BC3-8486-4416B8FF5D76}" type="parTrans" cxnId="{4CBD24E2-33DA-4E63-81BF-DFC63C104DB7}">
      <dgm:prSet/>
      <dgm:spPr/>
      <dgm:t>
        <a:bodyPr/>
        <a:lstStyle/>
        <a:p>
          <a:endParaRPr lang="en-US">
            <a:latin typeface="Arial" panose="020B0604020202020204" pitchFamily="34" charset="0"/>
            <a:cs typeface="Arial" panose="020B0604020202020204" pitchFamily="34" charset="0"/>
          </a:endParaRPr>
        </a:p>
      </dgm:t>
    </dgm:pt>
    <dgm:pt modelId="{CB07BB2C-A1EB-4B14-AAA6-4813866028A2}" type="sibTrans" cxnId="{4CBD24E2-33DA-4E63-81BF-DFC63C104DB7}">
      <dgm:prSet/>
      <dgm:spPr/>
      <dgm:t>
        <a:bodyPr/>
        <a:lstStyle/>
        <a:p>
          <a:endParaRPr lang="en-US">
            <a:latin typeface="Arial" panose="020B0604020202020204" pitchFamily="34" charset="0"/>
            <a:cs typeface="Arial" panose="020B0604020202020204" pitchFamily="34" charset="0"/>
          </a:endParaRPr>
        </a:p>
      </dgm:t>
    </dgm:pt>
    <dgm:pt modelId="{8BCB6C0C-2B8C-48F1-BCB8-58B819810E80}">
      <dgm:prSet phldrT="[Text]" custT="1"/>
      <dgm:spPr>
        <a:solidFill>
          <a:srgbClr val="8AC44A"/>
        </a:solidFill>
      </dgm:spPr>
      <dgm:t>
        <a:bodyPr/>
        <a:lstStyle/>
        <a:p>
          <a:r>
            <a:rPr lang="en-US" sz="2000" dirty="0">
              <a:latin typeface="Arial" panose="020B0604020202020204" pitchFamily="34" charset="0"/>
              <a:cs typeface="Arial" panose="020B0604020202020204" pitchFamily="34" charset="0"/>
            </a:rPr>
            <a:t>IBC Approval</a:t>
          </a:r>
        </a:p>
      </dgm:t>
    </dgm:pt>
    <dgm:pt modelId="{F167D3E6-07E3-423E-A807-0D0B7FA0B90A}" type="parTrans" cxnId="{F7D978A0-8AF1-46F1-8E15-925A34FBC337}">
      <dgm:prSet/>
      <dgm:spPr/>
      <dgm:t>
        <a:bodyPr/>
        <a:lstStyle/>
        <a:p>
          <a:endParaRPr lang="en-US">
            <a:latin typeface="Arial" panose="020B0604020202020204" pitchFamily="34" charset="0"/>
            <a:cs typeface="Arial" panose="020B0604020202020204" pitchFamily="34" charset="0"/>
          </a:endParaRPr>
        </a:p>
      </dgm:t>
    </dgm:pt>
    <dgm:pt modelId="{A9046833-5D0F-4715-9A1E-B5660C3574C5}" type="sibTrans" cxnId="{F7D978A0-8AF1-46F1-8E15-925A34FBC337}">
      <dgm:prSet/>
      <dgm:spPr/>
      <dgm:t>
        <a:bodyPr/>
        <a:lstStyle/>
        <a:p>
          <a:endParaRPr lang="en-US">
            <a:latin typeface="Arial" panose="020B0604020202020204" pitchFamily="34" charset="0"/>
            <a:cs typeface="Arial" panose="020B0604020202020204" pitchFamily="34" charset="0"/>
          </a:endParaRPr>
        </a:p>
      </dgm:t>
    </dgm:pt>
    <dgm:pt modelId="{FF9A8C4F-046B-4CF1-ADFA-8C5CF8759243}">
      <dgm:prSet custT="1"/>
      <dgm:spPr>
        <a:solidFill>
          <a:schemeClr val="accent4">
            <a:lumMod val="75000"/>
          </a:schemeClr>
        </a:solidFill>
      </dgm:spPr>
      <dgm:t>
        <a:bodyPr/>
        <a:lstStyle/>
        <a:p>
          <a:r>
            <a:rPr lang="en-US" sz="1400" b="1" dirty="0">
              <a:solidFill>
                <a:schemeClr val="accent2">
                  <a:lumMod val="75000"/>
                </a:schemeClr>
              </a:solidFill>
              <a:latin typeface="Arial" panose="020B0604020202020204" pitchFamily="34" charset="0"/>
              <a:cs typeface="Arial" panose="020B0604020202020204" pitchFamily="34" charset="0"/>
            </a:rPr>
            <a:t>If working with cell lines purchased from a vendor (ATCC) you don’t need an IACUC approval</a:t>
          </a:r>
        </a:p>
      </dgm:t>
    </dgm:pt>
    <dgm:pt modelId="{FFF9A401-D351-404E-BBCE-C9FEC34B5DC0}" type="parTrans" cxnId="{715F3227-6ED5-4F24-B92A-96CF94F33284}">
      <dgm:prSet/>
      <dgm:spPr/>
      <dgm:t>
        <a:bodyPr/>
        <a:lstStyle/>
        <a:p>
          <a:endParaRPr lang="en-US"/>
        </a:p>
      </dgm:t>
    </dgm:pt>
    <dgm:pt modelId="{2133D998-0B97-4CA8-98FF-5B6C43D4C652}" type="sibTrans" cxnId="{715F3227-6ED5-4F24-B92A-96CF94F33284}">
      <dgm:prSet/>
      <dgm:spPr/>
      <dgm:t>
        <a:bodyPr/>
        <a:lstStyle/>
        <a:p>
          <a:endParaRPr lang="en-US"/>
        </a:p>
      </dgm:t>
    </dgm:pt>
    <dgm:pt modelId="{1BC5FA59-B655-4A46-A282-FD69EE13E86A}" type="pres">
      <dgm:prSet presAssocID="{4DFBB036-9DFB-4E6B-84E8-08F4671A60ED}" presName="hierChild1" presStyleCnt="0">
        <dgm:presLayoutVars>
          <dgm:orgChart val="1"/>
          <dgm:chPref val="1"/>
          <dgm:dir/>
          <dgm:animOne val="branch"/>
          <dgm:animLvl val="lvl"/>
          <dgm:resizeHandles/>
        </dgm:presLayoutVars>
      </dgm:prSet>
      <dgm:spPr/>
    </dgm:pt>
    <dgm:pt modelId="{753B7A5D-6A6C-4C88-BBAE-5921896A94A3}" type="pres">
      <dgm:prSet presAssocID="{38090363-428F-48D4-A921-14F452DF54FE}" presName="hierRoot1" presStyleCnt="0">
        <dgm:presLayoutVars>
          <dgm:hierBranch val="init"/>
        </dgm:presLayoutVars>
      </dgm:prSet>
      <dgm:spPr/>
    </dgm:pt>
    <dgm:pt modelId="{97A7CDFA-00D1-4D14-9483-B9C06BE021AC}" type="pres">
      <dgm:prSet presAssocID="{38090363-428F-48D4-A921-14F452DF54FE}" presName="rootComposite1" presStyleCnt="0"/>
      <dgm:spPr/>
    </dgm:pt>
    <dgm:pt modelId="{42985FDC-3495-4A85-ADE6-E9F04B41A534}" type="pres">
      <dgm:prSet presAssocID="{38090363-428F-48D4-A921-14F452DF54FE}" presName="rootText1" presStyleLbl="node0" presStyleIdx="0" presStyleCnt="1" custScaleX="119472" custScaleY="74080" custLinFactNeighborX="680" custLinFactNeighborY="-14162">
        <dgm:presLayoutVars>
          <dgm:chPref val="3"/>
        </dgm:presLayoutVars>
      </dgm:prSet>
      <dgm:spPr/>
    </dgm:pt>
    <dgm:pt modelId="{158B2FBF-BD77-43EF-8341-AE6212B4010F}" type="pres">
      <dgm:prSet presAssocID="{38090363-428F-48D4-A921-14F452DF54FE}" presName="rootConnector1" presStyleLbl="node1" presStyleIdx="0" presStyleCnt="0"/>
      <dgm:spPr/>
    </dgm:pt>
    <dgm:pt modelId="{63D72743-D469-4ABD-9C10-739E51721791}" type="pres">
      <dgm:prSet presAssocID="{38090363-428F-48D4-A921-14F452DF54FE}" presName="hierChild2" presStyleCnt="0"/>
      <dgm:spPr/>
    </dgm:pt>
    <dgm:pt modelId="{A9DF2583-AF15-4729-8EFE-2B0FED478C81}" type="pres">
      <dgm:prSet presAssocID="{0B2F7F0C-AE25-4BC3-8486-4416B8FF5D76}" presName="Name37" presStyleLbl="parChTrans1D2" presStyleIdx="0" presStyleCnt="2"/>
      <dgm:spPr/>
    </dgm:pt>
    <dgm:pt modelId="{53D3182D-D70A-4FD7-875E-8EDE1ADF7973}" type="pres">
      <dgm:prSet presAssocID="{91005A1C-923A-441B-A2F7-9784E9C8DB1E}" presName="hierRoot2" presStyleCnt="0">
        <dgm:presLayoutVars>
          <dgm:hierBranch val="init"/>
        </dgm:presLayoutVars>
      </dgm:prSet>
      <dgm:spPr/>
    </dgm:pt>
    <dgm:pt modelId="{85B589DC-F90B-4D3B-86D0-60E9FED2EBEA}" type="pres">
      <dgm:prSet presAssocID="{91005A1C-923A-441B-A2F7-9784E9C8DB1E}" presName="rootComposite" presStyleCnt="0"/>
      <dgm:spPr/>
    </dgm:pt>
    <dgm:pt modelId="{A9D876A5-DAD5-4780-9B46-B0BA00FE2713}" type="pres">
      <dgm:prSet presAssocID="{91005A1C-923A-441B-A2F7-9784E9C8DB1E}" presName="rootText" presStyleLbl="node2" presStyleIdx="0" presStyleCnt="2" custScaleX="83304" custScaleY="41876" custLinFactNeighborX="2338" custLinFactNeighborY="4351">
        <dgm:presLayoutVars>
          <dgm:chPref val="3"/>
        </dgm:presLayoutVars>
      </dgm:prSet>
      <dgm:spPr/>
    </dgm:pt>
    <dgm:pt modelId="{9E601430-DD30-4C0A-BED0-7F62B7AC09A2}" type="pres">
      <dgm:prSet presAssocID="{91005A1C-923A-441B-A2F7-9784E9C8DB1E}" presName="rootConnector" presStyleLbl="node2" presStyleIdx="0" presStyleCnt="2"/>
      <dgm:spPr/>
    </dgm:pt>
    <dgm:pt modelId="{E207963F-6930-4796-9C6F-43F84BDEFF3E}" type="pres">
      <dgm:prSet presAssocID="{91005A1C-923A-441B-A2F7-9784E9C8DB1E}" presName="hierChild4" presStyleCnt="0"/>
      <dgm:spPr/>
    </dgm:pt>
    <dgm:pt modelId="{A49D93F3-E578-4930-BBB0-5775060BD351}" type="pres">
      <dgm:prSet presAssocID="{FFF9A401-D351-404E-BBCE-C9FEC34B5DC0}" presName="Name37" presStyleLbl="parChTrans1D3" presStyleIdx="0" presStyleCnt="1"/>
      <dgm:spPr/>
    </dgm:pt>
    <dgm:pt modelId="{27B7052B-2949-486B-96B2-AFB414DB44D5}" type="pres">
      <dgm:prSet presAssocID="{FF9A8C4F-046B-4CF1-ADFA-8C5CF8759243}" presName="hierRoot2" presStyleCnt="0">
        <dgm:presLayoutVars>
          <dgm:hierBranch val="init"/>
        </dgm:presLayoutVars>
      </dgm:prSet>
      <dgm:spPr/>
    </dgm:pt>
    <dgm:pt modelId="{DB337A95-74AF-476E-8F0A-C70A6E0EE9B9}" type="pres">
      <dgm:prSet presAssocID="{FF9A8C4F-046B-4CF1-ADFA-8C5CF8759243}" presName="rootComposite" presStyleCnt="0"/>
      <dgm:spPr/>
    </dgm:pt>
    <dgm:pt modelId="{CB294D07-4270-4010-A7A4-794C7669321B}" type="pres">
      <dgm:prSet presAssocID="{FF9A8C4F-046B-4CF1-ADFA-8C5CF8759243}" presName="rootText" presStyleLbl="node3" presStyleIdx="0" presStyleCnt="1" custScaleX="88981" custScaleY="38534" custLinFactNeighborX="-1199" custLinFactNeighborY="-6183">
        <dgm:presLayoutVars>
          <dgm:chPref val="3"/>
        </dgm:presLayoutVars>
      </dgm:prSet>
      <dgm:spPr/>
    </dgm:pt>
    <dgm:pt modelId="{2338E8F5-B20E-4E7A-80D5-32864A28BBF1}" type="pres">
      <dgm:prSet presAssocID="{FF9A8C4F-046B-4CF1-ADFA-8C5CF8759243}" presName="rootConnector" presStyleLbl="node3" presStyleIdx="0" presStyleCnt="1"/>
      <dgm:spPr/>
    </dgm:pt>
    <dgm:pt modelId="{BF4419E8-C442-494B-A381-662CA60A9754}" type="pres">
      <dgm:prSet presAssocID="{FF9A8C4F-046B-4CF1-ADFA-8C5CF8759243}" presName="hierChild4" presStyleCnt="0"/>
      <dgm:spPr/>
    </dgm:pt>
    <dgm:pt modelId="{264A25DA-65B6-4C81-9797-A97254D181AD}" type="pres">
      <dgm:prSet presAssocID="{FF9A8C4F-046B-4CF1-ADFA-8C5CF8759243}" presName="hierChild5" presStyleCnt="0"/>
      <dgm:spPr/>
    </dgm:pt>
    <dgm:pt modelId="{E55CD0AE-93B7-4361-85AC-53E16E170A0E}" type="pres">
      <dgm:prSet presAssocID="{91005A1C-923A-441B-A2F7-9784E9C8DB1E}" presName="hierChild5" presStyleCnt="0"/>
      <dgm:spPr/>
    </dgm:pt>
    <dgm:pt modelId="{C60EBAD2-EF63-4E1C-A321-5D449A4C71EC}" type="pres">
      <dgm:prSet presAssocID="{F167D3E6-07E3-423E-A807-0D0B7FA0B90A}" presName="Name37" presStyleLbl="parChTrans1D2" presStyleIdx="1" presStyleCnt="2"/>
      <dgm:spPr/>
    </dgm:pt>
    <dgm:pt modelId="{BC8CCCB2-F694-42C1-80E2-25BB85659A75}" type="pres">
      <dgm:prSet presAssocID="{8BCB6C0C-2B8C-48F1-BCB8-58B819810E80}" presName="hierRoot2" presStyleCnt="0">
        <dgm:presLayoutVars>
          <dgm:hierBranch val="init"/>
        </dgm:presLayoutVars>
      </dgm:prSet>
      <dgm:spPr/>
    </dgm:pt>
    <dgm:pt modelId="{5A5C856A-4B61-4467-8535-C03FEF54E6BD}" type="pres">
      <dgm:prSet presAssocID="{8BCB6C0C-2B8C-48F1-BCB8-58B819810E80}" presName="rootComposite" presStyleCnt="0"/>
      <dgm:spPr/>
    </dgm:pt>
    <dgm:pt modelId="{FE28A640-40F0-4561-B7A4-EAA23EBE4CFB}" type="pres">
      <dgm:prSet presAssocID="{8BCB6C0C-2B8C-48F1-BCB8-58B819810E80}" presName="rootText" presStyleLbl="node2" presStyleIdx="1" presStyleCnt="2" custScaleX="77671" custScaleY="44216" custLinFactNeighborX="-2959" custLinFactNeighborY="-14914">
        <dgm:presLayoutVars>
          <dgm:chPref val="3"/>
        </dgm:presLayoutVars>
      </dgm:prSet>
      <dgm:spPr/>
    </dgm:pt>
    <dgm:pt modelId="{7ECD8B36-5A34-4ABA-8D18-5CF4A366C69B}" type="pres">
      <dgm:prSet presAssocID="{8BCB6C0C-2B8C-48F1-BCB8-58B819810E80}" presName="rootConnector" presStyleLbl="node2" presStyleIdx="1" presStyleCnt="2"/>
      <dgm:spPr/>
    </dgm:pt>
    <dgm:pt modelId="{59514AA4-188C-4092-ABC5-F2E8D640ABC5}" type="pres">
      <dgm:prSet presAssocID="{8BCB6C0C-2B8C-48F1-BCB8-58B819810E80}" presName="hierChild4" presStyleCnt="0"/>
      <dgm:spPr/>
    </dgm:pt>
    <dgm:pt modelId="{E9ADE84A-E41B-4E55-A2CA-27DE24E6A487}" type="pres">
      <dgm:prSet presAssocID="{8BCB6C0C-2B8C-48F1-BCB8-58B819810E80}" presName="hierChild5" presStyleCnt="0"/>
      <dgm:spPr/>
    </dgm:pt>
    <dgm:pt modelId="{11BAD46F-C709-48B3-8029-BDBE5ED788C3}" type="pres">
      <dgm:prSet presAssocID="{38090363-428F-48D4-A921-14F452DF54FE}" presName="hierChild3" presStyleCnt="0"/>
      <dgm:spPr/>
    </dgm:pt>
  </dgm:ptLst>
  <dgm:cxnLst>
    <dgm:cxn modelId="{2EF52815-265F-45B9-BD98-F4563A08379F}" type="presOf" srcId="{FFF9A401-D351-404E-BBCE-C9FEC34B5DC0}" destId="{A49D93F3-E578-4930-BBB0-5775060BD351}" srcOrd="0" destOrd="0" presId="urn:microsoft.com/office/officeart/2005/8/layout/orgChart1"/>
    <dgm:cxn modelId="{C3435424-6A3E-420C-9056-D331F4F6CD64}" type="presOf" srcId="{8BCB6C0C-2B8C-48F1-BCB8-58B819810E80}" destId="{FE28A640-40F0-4561-B7A4-EAA23EBE4CFB}" srcOrd="0" destOrd="0" presId="urn:microsoft.com/office/officeart/2005/8/layout/orgChart1"/>
    <dgm:cxn modelId="{715F3227-6ED5-4F24-B92A-96CF94F33284}" srcId="{91005A1C-923A-441B-A2F7-9784E9C8DB1E}" destId="{FF9A8C4F-046B-4CF1-ADFA-8C5CF8759243}" srcOrd="0" destOrd="0" parTransId="{FFF9A401-D351-404E-BBCE-C9FEC34B5DC0}" sibTransId="{2133D998-0B97-4CA8-98FF-5B6C43D4C652}"/>
    <dgm:cxn modelId="{C351E13C-81B4-48D4-A939-6B22F36D658C}" type="presOf" srcId="{FF9A8C4F-046B-4CF1-ADFA-8C5CF8759243}" destId="{CB294D07-4270-4010-A7A4-794C7669321B}" srcOrd="0" destOrd="0" presId="urn:microsoft.com/office/officeart/2005/8/layout/orgChart1"/>
    <dgm:cxn modelId="{536B6D44-C8D1-436F-A6C3-609FF3AD135E}" type="presOf" srcId="{91005A1C-923A-441B-A2F7-9784E9C8DB1E}" destId="{9E601430-DD30-4C0A-BED0-7F62B7AC09A2}" srcOrd="1" destOrd="0" presId="urn:microsoft.com/office/officeart/2005/8/layout/orgChart1"/>
    <dgm:cxn modelId="{3DE68A46-2068-40F0-AEE1-2AAC5956BFBB}" type="presOf" srcId="{4DFBB036-9DFB-4E6B-84E8-08F4671A60ED}" destId="{1BC5FA59-B655-4A46-A282-FD69EE13E86A}" srcOrd="0" destOrd="0" presId="urn:microsoft.com/office/officeart/2005/8/layout/orgChart1"/>
    <dgm:cxn modelId="{44EF2654-DCD1-4A25-A114-FD2948BCEEAA}" type="presOf" srcId="{91005A1C-923A-441B-A2F7-9784E9C8DB1E}" destId="{A9D876A5-DAD5-4780-9B46-B0BA00FE2713}" srcOrd="0" destOrd="0" presId="urn:microsoft.com/office/officeart/2005/8/layout/orgChart1"/>
    <dgm:cxn modelId="{5DDEE779-66AC-4B19-BFB0-65A74FEB8D58}" type="presOf" srcId="{38090363-428F-48D4-A921-14F452DF54FE}" destId="{158B2FBF-BD77-43EF-8341-AE6212B4010F}" srcOrd="1" destOrd="0" presId="urn:microsoft.com/office/officeart/2005/8/layout/orgChart1"/>
    <dgm:cxn modelId="{1E655A83-D32C-4C3B-9E33-4CDA98D4B8A6}" type="presOf" srcId="{FF9A8C4F-046B-4CF1-ADFA-8C5CF8759243}" destId="{2338E8F5-B20E-4E7A-80D5-32864A28BBF1}" srcOrd="1" destOrd="0" presId="urn:microsoft.com/office/officeart/2005/8/layout/orgChart1"/>
    <dgm:cxn modelId="{1F7DD197-57DF-4294-B455-86101107F87C}" type="presOf" srcId="{0B2F7F0C-AE25-4BC3-8486-4416B8FF5D76}" destId="{A9DF2583-AF15-4729-8EFE-2B0FED478C81}" srcOrd="0" destOrd="0" presId="urn:microsoft.com/office/officeart/2005/8/layout/orgChart1"/>
    <dgm:cxn modelId="{95264A9F-B88E-477E-853F-0448C5708C6F}" srcId="{4DFBB036-9DFB-4E6B-84E8-08F4671A60ED}" destId="{38090363-428F-48D4-A921-14F452DF54FE}" srcOrd="0" destOrd="0" parTransId="{03A5E7EA-1F3C-4601-8073-F238A37D070A}" sibTransId="{0F5B2B2D-E886-4EFE-938F-F89752FED9D9}"/>
    <dgm:cxn modelId="{F7D978A0-8AF1-46F1-8E15-925A34FBC337}" srcId="{38090363-428F-48D4-A921-14F452DF54FE}" destId="{8BCB6C0C-2B8C-48F1-BCB8-58B819810E80}" srcOrd="1" destOrd="0" parTransId="{F167D3E6-07E3-423E-A807-0D0B7FA0B90A}" sibTransId="{A9046833-5D0F-4715-9A1E-B5660C3574C5}"/>
    <dgm:cxn modelId="{118CFCBF-224E-4579-8C36-0375B084711E}" type="presOf" srcId="{F167D3E6-07E3-423E-A807-0D0B7FA0B90A}" destId="{C60EBAD2-EF63-4E1C-A321-5D449A4C71EC}" srcOrd="0" destOrd="0" presId="urn:microsoft.com/office/officeart/2005/8/layout/orgChart1"/>
    <dgm:cxn modelId="{35BA99CB-6792-49DD-B2EC-8A9A8BDFDB51}" type="presOf" srcId="{38090363-428F-48D4-A921-14F452DF54FE}" destId="{42985FDC-3495-4A85-ADE6-E9F04B41A534}" srcOrd="0" destOrd="0" presId="urn:microsoft.com/office/officeart/2005/8/layout/orgChart1"/>
    <dgm:cxn modelId="{E66D99CE-C4A5-4EED-83C2-8D6195349B35}" type="presOf" srcId="{8BCB6C0C-2B8C-48F1-BCB8-58B819810E80}" destId="{7ECD8B36-5A34-4ABA-8D18-5CF4A366C69B}" srcOrd="1" destOrd="0" presId="urn:microsoft.com/office/officeart/2005/8/layout/orgChart1"/>
    <dgm:cxn modelId="{4CBD24E2-33DA-4E63-81BF-DFC63C104DB7}" srcId="{38090363-428F-48D4-A921-14F452DF54FE}" destId="{91005A1C-923A-441B-A2F7-9784E9C8DB1E}" srcOrd="0" destOrd="0" parTransId="{0B2F7F0C-AE25-4BC3-8486-4416B8FF5D76}" sibTransId="{CB07BB2C-A1EB-4B14-AAA6-4813866028A2}"/>
    <dgm:cxn modelId="{772FEB38-D8A5-4349-B4D4-8046CA6CC51E}" type="presParOf" srcId="{1BC5FA59-B655-4A46-A282-FD69EE13E86A}" destId="{753B7A5D-6A6C-4C88-BBAE-5921896A94A3}" srcOrd="0" destOrd="0" presId="urn:microsoft.com/office/officeart/2005/8/layout/orgChart1"/>
    <dgm:cxn modelId="{7E74A237-D60A-4D33-9DEF-B38C5DFB1B65}" type="presParOf" srcId="{753B7A5D-6A6C-4C88-BBAE-5921896A94A3}" destId="{97A7CDFA-00D1-4D14-9483-B9C06BE021AC}" srcOrd="0" destOrd="0" presId="urn:microsoft.com/office/officeart/2005/8/layout/orgChart1"/>
    <dgm:cxn modelId="{FB778402-5EB4-416D-A430-84269071CFF3}" type="presParOf" srcId="{97A7CDFA-00D1-4D14-9483-B9C06BE021AC}" destId="{42985FDC-3495-4A85-ADE6-E9F04B41A534}" srcOrd="0" destOrd="0" presId="urn:microsoft.com/office/officeart/2005/8/layout/orgChart1"/>
    <dgm:cxn modelId="{75508E40-FBCB-473F-BB61-89BC4E8A447A}" type="presParOf" srcId="{97A7CDFA-00D1-4D14-9483-B9C06BE021AC}" destId="{158B2FBF-BD77-43EF-8341-AE6212B4010F}" srcOrd="1" destOrd="0" presId="urn:microsoft.com/office/officeart/2005/8/layout/orgChart1"/>
    <dgm:cxn modelId="{F22C5885-8038-49CD-9CB9-5D3AC60EB33A}" type="presParOf" srcId="{753B7A5D-6A6C-4C88-BBAE-5921896A94A3}" destId="{63D72743-D469-4ABD-9C10-739E51721791}" srcOrd="1" destOrd="0" presId="urn:microsoft.com/office/officeart/2005/8/layout/orgChart1"/>
    <dgm:cxn modelId="{121B0BB0-CC7E-4452-9793-99F1446C703C}" type="presParOf" srcId="{63D72743-D469-4ABD-9C10-739E51721791}" destId="{A9DF2583-AF15-4729-8EFE-2B0FED478C81}" srcOrd="0" destOrd="0" presId="urn:microsoft.com/office/officeart/2005/8/layout/orgChart1"/>
    <dgm:cxn modelId="{365F0400-E6AA-43F7-8E3E-1238F62B261F}" type="presParOf" srcId="{63D72743-D469-4ABD-9C10-739E51721791}" destId="{53D3182D-D70A-4FD7-875E-8EDE1ADF7973}" srcOrd="1" destOrd="0" presId="urn:microsoft.com/office/officeart/2005/8/layout/orgChart1"/>
    <dgm:cxn modelId="{E59C2573-B0DA-427C-A035-D69B23F3C246}" type="presParOf" srcId="{53D3182D-D70A-4FD7-875E-8EDE1ADF7973}" destId="{85B589DC-F90B-4D3B-86D0-60E9FED2EBEA}" srcOrd="0" destOrd="0" presId="urn:microsoft.com/office/officeart/2005/8/layout/orgChart1"/>
    <dgm:cxn modelId="{A031D1A4-1800-41FE-AD4D-74C78B9D3DFB}" type="presParOf" srcId="{85B589DC-F90B-4D3B-86D0-60E9FED2EBEA}" destId="{A9D876A5-DAD5-4780-9B46-B0BA00FE2713}" srcOrd="0" destOrd="0" presId="urn:microsoft.com/office/officeart/2005/8/layout/orgChart1"/>
    <dgm:cxn modelId="{BC9641E0-FC69-4558-8D5A-96BD7B923889}" type="presParOf" srcId="{85B589DC-F90B-4D3B-86D0-60E9FED2EBEA}" destId="{9E601430-DD30-4C0A-BED0-7F62B7AC09A2}" srcOrd="1" destOrd="0" presId="urn:microsoft.com/office/officeart/2005/8/layout/orgChart1"/>
    <dgm:cxn modelId="{E636A27D-04D4-4390-9B58-761D08C52DA1}" type="presParOf" srcId="{53D3182D-D70A-4FD7-875E-8EDE1ADF7973}" destId="{E207963F-6930-4796-9C6F-43F84BDEFF3E}" srcOrd="1" destOrd="0" presId="urn:microsoft.com/office/officeart/2005/8/layout/orgChart1"/>
    <dgm:cxn modelId="{1764BE76-EB38-45B9-AFCE-89467DADC7B1}" type="presParOf" srcId="{E207963F-6930-4796-9C6F-43F84BDEFF3E}" destId="{A49D93F3-E578-4930-BBB0-5775060BD351}" srcOrd="0" destOrd="0" presId="urn:microsoft.com/office/officeart/2005/8/layout/orgChart1"/>
    <dgm:cxn modelId="{BAC62389-016E-42E5-98F9-B1C8F885BE3E}" type="presParOf" srcId="{E207963F-6930-4796-9C6F-43F84BDEFF3E}" destId="{27B7052B-2949-486B-96B2-AFB414DB44D5}" srcOrd="1" destOrd="0" presId="urn:microsoft.com/office/officeart/2005/8/layout/orgChart1"/>
    <dgm:cxn modelId="{44C00FEC-D1A1-4275-A67E-3F458A33BF12}" type="presParOf" srcId="{27B7052B-2949-486B-96B2-AFB414DB44D5}" destId="{DB337A95-74AF-476E-8F0A-C70A6E0EE9B9}" srcOrd="0" destOrd="0" presId="urn:microsoft.com/office/officeart/2005/8/layout/orgChart1"/>
    <dgm:cxn modelId="{3D6910E0-805B-4319-9B13-CE88549734AB}" type="presParOf" srcId="{DB337A95-74AF-476E-8F0A-C70A6E0EE9B9}" destId="{CB294D07-4270-4010-A7A4-794C7669321B}" srcOrd="0" destOrd="0" presId="urn:microsoft.com/office/officeart/2005/8/layout/orgChart1"/>
    <dgm:cxn modelId="{78DF1143-CB98-47C2-9CD4-F3D8CCD12374}" type="presParOf" srcId="{DB337A95-74AF-476E-8F0A-C70A6E0EE9B9}" destId="{2338E8F5-B20E-4E7A-80D5-32864A28BBF1}" srcOrd="1" destOrd="0" presId="urn:microsoft.com/office/officeart/2005/8/layout/orgChart1"/>
    <dgm:cxn modelId="{77368F2E-9654-413E-92A6-A80174B3ED34}" type="presParOf" srcId="{27B7052B-2949-486B-96B2-AFB414DB44D5}" destId="{BF4419E8-C442-494B-A381-662CA60A9754}" srcOrd="1" destOrd="0" presId="urn:microsoft.com/office/officeart/2005/8/layout/orgChart1"/>
    <dgm:cxn modelId="{95969D9A-8608-4786-943B-88483BD0DF34}" type="presParOf" srcId="{27B7052B-2949-486B-96B2-AFB414DB44D5}" destId="{264A25DA-65B6-4C81-9797-A97254D181AD}" srcOrd="2" destOrd="0" presId="urn:microsoft.com/office/officeart/2005/8/layout/orgChart1"/>
    <dgm:cxn modelId="{670A5FC3-E037-4A2A-AE51-CFEE7A931924}" type="presParOf" srcId="{53D3182D-D70A-4FD7-875E-8EDE1ADF7973}" destId="{E55CD0AE-93B7-4361-85AC-53E16E170A0E}" srcOrd="2" destOrd="0" presId="urn:microsoft.com/office/officeart/2005/8/layout/orgChart1"/>
    <dgm:cxn modelId="{C4193DB0-5D3F-4D67-B8E1-BDE568CEC77C}" type="presParOf" srcId="{63D72743-D469-4ABD-9C10-739E51721791}" destId="{C60EBAD2-EF63-4E1C-A321-5D449A4C71EC}" srcOrd="2" destOrd="0" presId="urn:microsoft.com/office/officeart/2005/8/layout/orgChart1"/>
    <dgm:cxn modelId="{7CFE0527-166A-4C36-A55F-0C643F69F29E}" type="presParOf" srcId="{63D72743-D469-4ABD-9C10-739E51721791}" destId="{BC8CCCB2-F694-42C1-80E2-25BB85659A75}" srcOrd="3" destOrd="0" presId="urn:microsoft.com/office/officeart/2005/8/layout/orgChart1"/>
    <dgm:cxn modelId="{83164A0C-A06E-4E81-9706-02E81A32A112}" type="presParOf" srcId="{BC8CCCB2-F694-42C1-80E2-25BB85659A75}" destId="{5A5C856A-4B61-4467-8535-C03FEF54E6BD}" srcOrd="0" destOrd="0" presId="urn:microsoft.com/office/officeart/2005/8/layout/orgChart1"/>
    <dgm:cxn modelId="{80D46DD9-87AF-4474-BF20-0BC463FAF212}" type="presParOf" srcId="{5A5C856A-4B61-4467-8535-C03FEF54E6BD}" destId="{FE28A640-40F0-4561-B7A4-EAA23EBE4CFB}" srcOrd="0" destOrd="0" presId="urn:microsoft.com/office/officeart/2005/8/layout/orgChart1"/>
    <dgm:cxn modelId="{4DD68CF8-1378-45BB-8F6A-AA26C5E247E6}" type="presParOf" srcId="{5A5C856A-4B61-4467-8535-C03FEF54E6BD}" destId="{7ECD8B36-5A34-4ABA-8D18-5CF4A366C69B}" srcOrd="1" destOrd="0" presId="urn:microsoft.com/office/officeart/2005/8/layout/orgChart1"/>
    <dgm:cxn modelId="{79DDDB9C-CA6B-4723-8585-8F6E52B9D293}" type="presParOf" srcId="{BC8CCCB2-F694-42C1-80E2-25BB85659A75}" destId="{59514AA4-188C-4092-ABC5-F2E8D640ABC5}" srcOrd="1" destOrd="0" presId="urn:microsoft.com/office/officeart/2005/8/layout/orgChart1"/>
    <dgm:cxn modelId="{748AA6EA-A119-45C6-A4BF-AA4CFF0318FB}" type="presParOf" srcId="{BC8CCCB2-F694-42C1-80E2-25BB85659A75}" destId="{E9ADE84A-E41B-4E55-A2CA-27DE24E6A487}" srcOrd="2" destOrd="0" presId="urn:microsoft.com/office/officeart/2005/8/layout/orgChart1"/>
    <dgm:cxn modelId="{BEF94444-B46F-49B8-B888-0314C651A984}" type="presParOf" srcId="{753B7A5D-6A6C-4C88-BBAE-5921896A94A3}" destId="{11BAD46F-C709-48B3-8029-BDBE5ED788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802D06-F637-468A-BDEF-4E3FB8E38EA9}"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D70B9FEF-19C0-42F0-BD56-AAE414C77329}">
      <dgm:prSet phldrT="[Text]" custT="1"/>
      <dgm:spPr/>
      <dgm:t>
        <a:bodyPr/>
        <a:lstStyle/>
        <a:p>
          <a:r>
            <a:rPr lang="en-US" sz="1400" dirty="0">
              <a:solidFill>
                <a:schemeClr val="bg1"/>
              </a:solidFill>
              <a:latin typeface="Arial" panose="020B0604020202020204" pitchFamily="34" charset="0"/>
              <a:cs typeface="Arial" panose="020B0604020202020204" pitchFamily="34" charset="0"/>
            </a:rPr>
            <a:t>Live Animal study - includes human cancer cell lines or any type of Xenotransplantation study</a:t>
          </a:r>
        </a:p>
      </dgm:t>
    </dgm:pt>
    <dgm:pt modelId="{E6936130-741D-43A6-BED1-253C4E4B7009}" type="parTrans" cxnId="{21E8E47C-5CD5-42DB-8EF3-EC2CEA1A4A9B}">
      <dgm:prSet/>
      <dgm:spPr/>
      <dgm:t>
        <a:bodyPr/>
        <a:lstStyle/>
        <a:p>
          <a:endParaRPr lang="en-US" sz="1400">
            <a:latin typeface="Arial" panose="020B0604020202020204" pitchFamily="34" charset="0"/>
            <a:cs typeface="Arial" panose="020B0604020202020204" pitchFamily="34" charset="0"/>
          </a:endParaRPr>
        </a:p>
      </dgm:t>
    </dgm:pt>
    <dgm:pt modelId="{60FE5CB5-CD99-4287-B27D-FEB9027D379F}" type="sibTrans" cxnId="{21E8E47C-5CD5-42DB-8EF3-EC2CEA1A4A9B}">
      <dgm:prSet/>
      <dgm:spPr/>
      <dgm:t>
        <a:bodyPr/>
        <a:lstStyle/>
        <a:p>
          <a:endParaRPr lang="en-US" sz="1400">
            <a:latin typeface="Arial" panose="020B0604020202020204" pitchFamily="34" charset="0"/>
            <a:cs typeface="Arial" panose="020B0604020202020204" pitchFamily="34" charset="0"/>
          </a:endParaRPr>
        </a:p>
      </dgm:t>
    </dgm:pt>
    <dgm:pt modelId="{70EEA5EF-B545-444D-B6F4-74B9C738E9CD}" type="asst">
      <dgm:prSet phldrT="[Text]" custT="1"/>
      <dgm:spPr>
        <a:solidFill>
          <a:schemeClr val="accent4">
            <a:lumMod val="60000"/>
            <a:lumOff val="40000"/>
          </a:schemeClr>
        </a:solidFill>
      </dgm:spPr>
      <dgm:t>
        <a:bodyPr/>
        <a:lstStyle/>
        <a:p>
          <a:r>
            <a:rPr lang="en-US" sz="1400">
              <a:solidFill>
                <a:schemeClr val="accent5">
                  <a:lumMod val="75000"/>
                </a:schemeClr>
              </a:solidFill>
              <a:latin typeface="Arial" panose="020B0604020202020204" pitchFamily="34" charset="0"/>
              <a:cs typeface="Arial" panose="020B0604020202020204" pitchFamily="34" charset="0"/>
            </a:rPr>
            <a:t>IACUC Approval</a:t>
          </a:r>
        </a:p>
      </dgm:t>
    </dgm:pt>
    <dgm:pt modelId="{D296B43A-D875-43AB-BD7F-EE2CD5602E14}" type="parTrans" cxnId="{85761EE5-E69B-4165-A8EC-E9CDC4630667}">
      <dgm:prSet/>
      <dgm:spPr/>
      <dgm:t>
        <a:bodyPr/>
        <a:lstStyle/>
        <a:p>
          <a:endParaRPr lang="en-US" sz="1400">
            <a:latin typeface="Arial" panose="020B0604020202020204" pitchFamily="34" charset="0"/>
            <a:cs typeface="Arial" panose="020B0604020202020204" pitchFamily="34" charset="0"/>
          </a:endParaRPr>
        </a:p>
      </dgm:t>
    </dgm:pt>
    <dgm:pt modelId="{B0435E8B-BFE9-414F-AAC4-A8A77E83C0A2}" type="sibTrans" cxnId="{85761EE5-E69B-4165-A8EC-E9CDC4630667}">
      <dgm:prSet/>
      <dgm:spPr/>
      <dgm:t>
        <a:bodyPr/>
        <a:lstStyle/>
        <a:p>
          <a:endParaRPr lang="en-US" sz="1400">
            <a:latin typeface="Arial" panose="020B0604020202020204" pitchFamily="34" charset="0"/>
            <a:cs typeface="Arial" panose="020B0604020202020204" pitchFamily="34" charset="0"/>
          </a:endParaRPr>
        </a:p>
      </dgm:t>
    </dgm:pt>
    <dgm:pt modelId="{0D43BDEC-CB8C-440C-8DE3-850CCD7422D8}">
      <dgm:prSet phldrT="[Text]" custT="1"/>
      <dgm:spPr>
        <a:solidFill>
          <a:srgbClr val="74C427"/>
        </a:solidFill>
        <a:ln>
          <a:solidFill>
            <a:schemeClr val="accent6">
              <a:lumMod val="75000"/>
            </a:schemeClr>
          </a:solidFill>
        </a:ln>
      </dgm:spPr>
      <dgm:t>
        <a:bodyPr/>
        <a:lstStyle/>
        <a:p>
          <a:r>
            <a:rPr lang="en-US" sz="1400" dirty="0">
              <a:solidFill>
                <a:schemeClr val="bg1"/>
              </a:solidFill>
              <a:latin typeface="Arial" panose="020B0604020202020204" pitchFamily="34" charset="0"/>
              <a:cs typeface="Arial" panose="020B0604020202020204" pitchFamily="34" charset="0"/>
            </a:rPr>
            <a:t>IBC Approval</a:t>
          </a:r>
        </a:p>
      </dgm:t>
    </dgm:pt>
    <dgm:pt modelId="{482EB2C3-B883-4FA6-9CD9-974841A2157F}" type="parTrans" cxnId="{04F6C337-A164-4B0D-862C-BF2AA3AAB25E}">
      <dgm:prSet/>
      <dgm:spPr/>
      <dgm:t>
        <a:bodyPr/>
        <a:lstStyle/>
        <a:p>
          <a:endParaRPr lang="en-US" sz="1400">
            <a:latin typeface="Arial" panose="020B0604020202020204" pitchFamily="34" charset="0"/>
            <a:cs typeface="Arial" panose="020B0604020202020204" pitchFamily="34" charset="0"/>
          </a:endParaRPr>
        </a:p>
      </dgm:t>
    </dgm:pt>
    <dgm:pt modelId="{B0904D23-E62B-479F-9834-FFF1E3613321}" type="sibTrans" cxnId="{04F6C337-A164-4B0D-862C-BF2AA3AAB25E}">
      <dgm:prSet/>
      <dgm:spPr/>
      <dgm:t>
        <a:bodyPr/>
        <a:lstStyle/>
        <a:p>
          <a:endParaRPr lang="en-US" sz="1400">
            <a:latin typeface="Arial" panose="020B0604020202020204" pitchFamily="34" charset="0"/>
            <a:cs typeface="Arial" panose="020B0604020202020204" pitchFamily="34" charset="0"/>
          </a:endParaRPr>
        </a:p>
      </dgm:t>
    </dgm:pt>
    <dgm:pt modelId="{ABF49716-505F-4B73-8563-8879DD8E4052}">
      <dgm:prSet custT="1"/>
      <dgm:spPr>
        <a:solidFill>
          <a:schemeClr val="bg1">
            <a:lumMod val="75000"/>
          </a:schemeClr>
        </a:solidFill>
      </dgm:spPr>
      <dgm:t>
        <a:bodyPr/>
        <a:lstStyle/>
        <a:p>
          <a:r>
            <a:rPr lang="en-US" sz="1400" dirty="0">
              <a:solidFill>
                <a:schemeClr val="accent2">
                  <a:lumMod val="50000"/>
                </a:schemeClr>
              </a:solidFill>
              <a:latin typeface="Arial" panose="020B0604020202020204" pitchFamily="34" charset="0"/>
              <a:cs typeface="Arial" panose="020B0604020202020204" pitchFamily="34" charset="0"/>
            </a:rPr>
            <a:t>If samples were collected from live human subjects </a:t>
          </a:r>
        </a:p>
      </dgm:t>
    </dgm:pt>
    <dgm:pt modelId="{BE5EA744-D83F-429E-B2F5-CB5C0B37C96A}" type="parTrans" cxnId="{5B3EF211-47D7-4373-BCBA-43B9ADD5C339}">
      <dgm:prSet/>
      <dgm:spPr/>
      <dgm:t>
        <a:bodyPr/>
        <a:lstStyle/>
        <a:p>
          <a:endParaRPr lang="en-US" sz="1400">
            <a:latin typeface="Arial" panose="020B0604020202020204" pitchFamily="34" charset="0"/>
            <a:cs typeface="Arial" panose="020B0604020202020204" pitchFamily="34" charset="0"/>
          </a:endParaRPr>
        </a:p>
      </dgm:t>
    </dgm:pt>
    <dgm:pt modelId="{90D3E72F-7AC3-477A-8123-21C5ABBB5707}" type="sibTrans" cxnId="{5B3EF211-47D7-4373-BCBA-43B9ADD5C339}">
      <dgm:prSet/>
      <dgm:spPr/>
      <dgm:t>
        <a:bodyPr/>
        <a:lstStyle/>
        <a:p>
          <a:endParaRPr lang="en-US" sz="1400">
            <a:latin typeface="Arial" panose="020B0604020202020204" pitchFamily="34" charset="0"/>
            <a:cs typeface="Arial" panose="020B0604020202020204" pitchFamily="34" charset="0"/>
          </a:endParaRPr>
        </a:p>
      </dgm:t>
    </dgm:pt>
    <dgm:pt modelId="{D259704B-87EB-4E61-83B0-6968B9EB0CF0}">
      <dgm:prSet custT="1"/>
      <dgm:spPr>
        <a:solidFill>
          <a:schemeClr val="bg2"/>
        </a:solidFill>
      </dgm:spPr>
      <dgm:t>
        <a:bodyPr/>
        <a:lstStyle/>
        <a:p>
          <a:r>
            <a:rPr lang="en-US" sz="1200" dirty="0">
              <a:solidFill>
                <a:schemeClr val="accent4">
                  <a:lumMod val="50000"/>
                </a:schemeClr>
              </a:solidFill>
              <a:latin typeface="Arial" panose="020B0604020202020204" pitchFamily="34" charset="0"/>
              <a:cs typeface="Arial" panose="020B0604020202020204" pitchFamily="34" charset="0"/>
            </a:rPr>
            <a:t>RMS approval if – if Radiation or  chemotherapeutics are involved</a:t>
          </a:r>
        </a:p>
      </dgm:t>
    </dgm:pt>
    <dgm:pt modelId="{042BE065-6104-463A-A690-D795454E1E16}" type="parTrans" cxnId="{235E34F0-94DA-4B34-9673-863891E6F92F}">
      <dgm:prSet/>
      <dgm:spPr/>
      <dgm:t>
        <a:bodyPr/>
        <a:lstStyle/>
        <a:p>
          <a:endParaRPr lang="en-US">
            <a:latin typeface="Arial" panose="020B0604020202020204" pitchFamily="34" charset="0"/>
            <a:cs typeface="Arial" panose="020B0604020202020204" pitchFamily="34" charset="0"/>
          </a:endParaRPr>
        </a:p>
      </dgm:t>
    </dgm:pt>
    <dgm:pt modelId="{7672BD47-B8DD-47A1-818B-C59429954584}" type="sibTrans" cxnId="{235E34F0-94DA-4B34-9673-863891E6F92F}">
      <dgm:prSet/>
      <dgm:spPr/>
      <dgm:t>
        <a:bodyPr/>
        <a:lstStyle/>
        <a:p>
          <a:endParaRPr lang="en-US">
            <a:latin typeface="Arial" panose="020B0604020202020204" pitchFamily="34" charset="0"/>
            <a:cs typeface="Arial" panose="020B0604020202020204" pitchFamily="34" charset="0"/>
          </a:endParaRPr>
        </a:p>
      </dgm:t>
    </dgm:pt>
    <dgm:pt modelId="{862A7493-BA74-413D-8B3E-B649AC9E1466}">
      <dgm:prSet custT="1"/>
      <dgm:spPr>
        <a:solidFill>
          <a:schemeClr val="bg1">
            <a:lumMod val="75000"/>
          </a:schemeClr>
        </a:solidFill>
      </dgm:spPr>
      <dgm:t>
        <a:bodyPr/>
        <a:lstStyle/>
        <a:p>
          <a:r>
            <a:rPr lang="en-US" sz="1400" dirty="0">
              <a:latin typeface="Arial" panose="020B0604020202020204" pitchFamily="34" charset="0"/>
              <a:cs typeface="Arial" panose="020B0604020202020204" pitchFamily="34" charset="0"/>
            </a:rPr>
            <a:t>If NO (ATCC) – IRB not required</a:t>
          </a:r>
        </a:p>
      </dgm:t>
    </dgm:pt>
    <dgm:pt modelId="{5CB2E4A1-940E-43C0-B9A5-D1EFD5663F43}" type="parTrans" cxnId="{CCF13579-D93C-4B90-8BE5-F39077FBECEC}">
      <dgm:prSet/>
      <dgm:spPr/>
      <dgm:t>
        <a:bodyPr/>
        <a:lstStyle/>
        <a:p>
          <a:endParaRPr lang="en-US"/>
        </a:p>
      </dgm:t>
    </dgm:pt>
    <dgm:pt modelId="{1FFE68C8-DE89-40CE-8917-C388F8BF30C1}" type="sibTrans" cxnId="{CCF13579-D93C-4B90-8BE5-F39077FBECEC}">
      <dgm:prSet/>
      <dgm:spPr/>
      <dgm:t>
        <a:bodyPr/>
        <a:lstStyle/>
        <a:p>
          <a:endParaRPr lang="en-US"/>
        </a:p>
      </dgm:t>
    </dgm:pt>
    <dgm:pt modelId="{50BBB391-E92F-4052-8E57-0B49F55E466B}">
      <dgm:prSet custT="1"/>
      <dgm:spPr>
        <a:solidFill>
          <a:schemeClr val="bg1">
            <a:lumMod val="75000"/>
          </a:schemeClr>
        </a:solidFill>
      </dgm:spPr>
      <dgm:t>
        <a:bodyPr/>
        <a:lstStyle/>
        <a:p>
          <a:r>
            <a:rPr lang="en-US" sz="1400" dirty="0">
              <a:latin typeface="Arial" panose="020B0604020202020204" pitchFamily="34" charset="0"/>
              <a:cs typeface="Arial" panose="020B0604020202020204" pitchFamily="34" charset="0"/>
            </a:rPr>
            <a:t>If Yes, - IRB Required (Primary Cells)</a:t>
          </a:r>
        </a:p>
      </dgm:t>
    </dgm:pt>
    <dgm:pt modelId="{DF3F3278-1BFC-4991-8952-4533C7499D33}" type="parTrans" cxnId="{586E4C7D-099D-492B-AEBF-CC7C850A1656}">
      <dgm:prSet/>
      <dgm:spPr/>
      <dgm:t>
        <a:bodyPr/>
        <a:lstStyle/>
        <a:p>
          <a:endParaRPr lang="en-US"/>
        </a:p>
      </dgm:t>
    </dgm:pt>
    <dgm:pt modelId="{182A74F3-707B-4DBF-A114-3368C85488D5}" type="sibTrans" cxnId="{586E4C7D-099D-492B-AEBF-CC7C850A1656}">
      <dgm:prSet/>
      <dgm:spPr/>
      <dgm:t>
        <a:bodyPr/>
        <a:lstStyle/>
        <a:p>
          <a:endParaRPr lang="en-US"/>
        </a:p>
      </dgm:t>
    </dgm:pt>
    <dgm:pt modelId="{08F5B6D0-53AC-4399-97B7-572073835C82}" type="pres">
      <dgm:prSet presAssocID="{87802D06-F637-468A-BDEF-4E3FB8E38EA9}" presName="hierChild1" presStyleCnt="0">
        <dgm:presLayoutVars>
          <dgm:orgChart val="1"/>
          <dgm:chPref val="1"/>
          <dgm:dir/>
          <dgm:animOne val="branch"/>
          <dgm:animLvl val="lvl"/>
          <dgm:resizeHandles/>
        </dgm:presLayoutVars>
      </dgm:prSet>
      <dgm:spPr/>
    </dgm:pt>
    <dgm:pt modelId="{3262FD2B-0660-4924-A491-0F1149AB4793}" type="pres">
      <dgm:prSet presAssocID="{D70B9FEF-19C0-42F0-BD56-AAE414C77329}" presName="hierRoot1" presStyleCnt="0">
        <dgm:presLayoutVars>
          <dgm:hierBranch val="init"/>
        </dgm:presLayoutVars>
      </dgm:prSet>
      <dgm:spPr/>
    </dgm:pt>
    <dgm:pt modelId="{ED9DD2BA-26EF-4908-8A2B-FD916E5C48DE}" type="pres">
      <dgm:prSet presAssocID="{D70B9FEF-19C0-42F0-BD56-AAE414C77329}" presName="rootComposite1" presStyleCnt="0"/>
      <dgm:spPr/>
    </dgm:pt>
    <dgm:pt modelId="{8C7FFF04-70AB-4C5F-8BF8-C4C50E2FB599}" type="pres">
      <dgm:prSet presAssocID="{D70B9FEF-19C0-42F0-BD56-AAE414C77329}" presName="rootText1" presStyleLbl="node0" presStyleIdx="0" presStyleCnt="1" custScaleX="222242">
        <dgm:presLayoutVars>
          <dgm:chPref val="3"/>
        </dgm:presLayoutVars>
      </dgm:prSet>
      <dgm:spPr/>
    </dgm:pt>
    <dgm:pt modelId="{9A77CC74-53C1-497D-AB76-F72BA807136C}" type="pres">
      <dgm:prSet presAssocID="{D70B9FEF-19C0-42F0-BD56-AAE414C77329}" presName="rootConnector1" presStyleLbl="node1" presStyleIdx="0" presStyleCnt="0"/>
      <dgm:spPr/>
    </dgm:pt>
    <dgm:pt modelId="{F72EF6EA-79F1-4579-8642-217BA43B3B08}" type="pres">
      <dgm:prSet presAssocID="{D70B9FEF-19C0-42F0-BD56-AAE414C77329}" presName="hierChild2" presStyleCnt="0"/>
      <dgm:spPr/>
    </dgm:pt>
    <dgm:pt modelId="{98136189-9607-4946-9397-5CD1196548DE}" type="pres">
      <dgm:prSet presAssocID="{482EB2C3-B883-4FA6-9CD9-974841A2157F}" presName="Name37" presStyleLbl="parChTrans1D2" presStyleIdx="0" presStyleCnt="3"/>
      <dgm:spPr/>
    </dgm:pt>
    <dgm:pt modelId="{A214AA9D-8CE3-4AC4-B780-6973123A2634}" type="pres">
      <dgm:prSet presAssocID="{0D43BDEC-CB8C-440C-8DE3-850CCD7422D8}" presName="hierRoot2" presStyleCnt="0">
        <dgm:presLayoutVars>
          <dgm:hierBranch val="init"/>
        </dgm:presLayoutVars>
      </dgm:prSet>
      <dgm:spPr/>
    </dgm:pt>
    <dgm:pt modelId="{705FE708-16C2-4A0B-9571-329FDBFF5936}" type="pres">
      <dgm:prSet presAssocID="{0D43BDEC-CB8C-440C-8DE3-850CCD7422D8}" presName="rootComposite" presStyleCnt="0"/>
      <dgm:spPr/>
    </dgm:pt>
    <dgm:pt modelId="{58F717B3-0FE2-4E2E-99E5-82880C5E1430}" type="pres">
      <dgm:prSet presAssocID="{0D43BDEC-CB8C-440C-8DE3-850CCD7422D8}" presName="rootText" presStyleLbl="node2" presStyleIdx="0" presStyleCnt="2" custScaleX="82784" custScaleY="71218" custLinFactX="70885" custLinFactNeighborX="100000" custLinFactNeighborY="-11053">
        <dgm:presLayoutVars>
          <dgm:chPref val="3"/>
        </dgm:presLayoutVars>
      </dgm:prSet>
      <dgm:spPr/>
    </dgm:pt>
    <dgm:pt modelId="{98B96290-DF2C-4F1E-9DAD-14E888A0AD9D}" type="pres">
      <dgm:prSet presAssocID="{0D43BDEC-CB8C-440C-8DE3-850CCD7422D8}" presName="rootConnector" presStyleLbl="node2" presStyleIdx="0" presStyleCnt="2"/>
      <dgm:spPr/>
    </dgm:pt>
    <dgm:pt modelId="{AEF204A3-AB24-482C-B6FF-031F64968A92}" type="pres">
      <dgm:prSet presAssocID="{0D43BDEC-CB8C-440C-8DE3-850CCD7422D8}" presName="hierChild4" presStyleCnt="0"/>
      <dgm:spPr/>
    </dgm:pt>
    <dgm:pt modelId="{22EFADA3-B702-4E30-AE15-71E0CC27E3D8}" type="pres">
      <dgm:prSet presAssocID="{042BE065-6104-463A-A690-D795454E1E16}" presName="Name37" presStyleLbl="parChTrans1D3" presStyleIdx="0" presStyleCnt="3"/>
      <dgm:spPr/>
    </dgm:pt>
    <dgm:pt modelId="{A6C51237-4FD5-4D21-B409-1E68A93C5F12}" type="pres">
      <dgm:prSet presAssocID="{D259704B-87EB-4E61-83B0-6968B9EB0CF0}" presName="hierRoot2" presStyleCnt="0">
        <dgm:presLayoutVars>
          <dgm:hierBranch val="init"/>
        </dgm:presLayoutVars>
      </dgm:prSet>
      <dgm:spPr/>
    </dgm:pt>
    <dgm:pt modelId="{51A6C9D9-76B0-4EE4-96CE-0E73E3C1AA4A}" type="pres">
      <dgm:prSet presAssocID="{D259704B-87EB-4E61-83B0-6968B9EB0CF0}" presName="rootComposite" presStyleCnt="0"/>
      <dgm:spPr/>
    </dgm:pt>
    <dgm:pt modelId="{9593A7AD-B05E-4554-82F8-1A241CD1A823}" type="pres">
      <dgm:prSet presAssocID="{D259704B-87EB-4E61-83B0-6968B9EB0CF0}" presName="rootText" presStyleLbl="node3" presStyleIdx="0" presStyleCnt="3" custScaleX="106222" custScaleY="67530" custLinFactX="60966" custLinFactNeighborX="100000" custLinFactNeighborY="45670">
        <dgm:presLayoutVars>
          <dgm:chPref val="3"/>
        </dgm:presLayoutVars>
      </dgm:prSet>
      <dgm:spPr/>
    </dgm:pt>
    <dgm:pt modelId="{D313A213-9731-42C9-AD55-7B5944ECAC51}" type="pres">
      <dgm:prSet presAssocID="{D259704B-87EB-4E61-83B0-6968B9EB0CF0}" presName="rootConnector" presStyleLbl="node3" presStyleIdx="0" presStyleCnt="3"/>
      <dgm:spPr/>
    </dgm:pt>
    <dgm:pt modelId="{E55FEC34-45A7-4634-9EDF-84440479E9C7}" type="pres">
      <dgm:prSet presAssocID="{D259704B-87EB-4E61-83B0-6968B9EB0CF0}" presName="hierChild4" presStyleCnt="0"/>
      <dgm:spPr/>
    </dgm:pt>
    <dgm:pt modelId="{8FFD77B4-3E3D-4128-B3DC-9EE96ABA1616}" type="pres">
      <dgm:prSet presAssocID="{D259704B-87EB-4E61-83B0-6968B9EB0CF0}" presName="hierChild5" presStyleCnt="0"/>
      <dgm:spPr/>
    </dgm:pt>
    <dgm:pt modelId="{FC8BE80F-1B15-4E1E-95AA-789B83234DC3}" type="pres">
      <dgm:prSet presAssocID="{0D43BDEC-CB8C-440C-8DE3-850CCD7422D8}" presName="hierChild5" presStyleCnt="0"/>
      <dgm:spPr/>
    </dgm:pt>
    <dgm:pt modelId="{C18D03CA-25CF-4F3A-A099-252248ED07A5}" type="pres">
      <dgm:prSet presAssocID="{BE5EA744-D83F-429E-B2F5-CB5C0B37C96A}" presName="Name37" presStyleLbl="parChTrans1D2" presStyleIdx="1" presStyleCnt="3"/>
      <dgm:spPr/>
    </dgm:pt>
    <dgm:pt modelId="{34157ECE-E0C0-4E79-9589-6671B67836B4}" type="pres">
      <dgm:prSet presAssocID="{ABF49716-505F-4B73-8563-8879DD8E4052}" presName="hierRoot2" presStyleCnt="0">
        <dgm:presLayoutVars>
          <dgm:hierBranch val="init"/>
        </dgm:presLayoutVars>
      </dgm:prSet>
      <dgm:spPr/>
    </dgm:pt>
    <dgm:pt modelId="{F9FA677D-5A08-4455-A39F-1001406A3473}" type="pres">
      <dgm:prSet presAssocID="{ABF49716-505F-4B73-8563-8879DD8E4052}" presName="rootComposite" presStyleCnt="0"/>
      <dgm:spPr/>
    </dgm:pt>
    <dgm:pt modelId="{56402B32-CA65-4348-AC8C-71BCFB0DB35E}" type="pres">
      <dgm:prSet presAssocID="{ABF49716-505F-4B73-8563-8879DD8E4052}" presName="rootText" presStyleLbl="node2" presStyleIdx="1" presStyleCnt="2" custScaleX="124715" custLinFactX="-46950" custLinFactY="-63329" custLinFactNeighborX="-100000" custLinFactNeighborY="-100000">
        <dgm:presLayoutVars>
          <dgm:chPref val="3"/>
        </dgm:presLayoutVars>
      </dgm:prSet>
      <dgm:spPr/>
    </dgm:pt>
    <dgm:pt modelId="{64293F85-2C9C-458C-913B-9BE2FE5A5D55}" type="pres">
      <dgm:prSet presAssocID="{ABF49716-505F-4B73-8563-8879DD8E4052}" presName="rootConnector" presStyleLbl="node2" presStyleIdx="1" presStyleCnt="2"/>
      <dgm:spPr/>
    </dgm:pt>
    <dgm:pt modelId="{484F89B0-81BD-4905-8FC7-B6D38862D17B}" type="pres">
      <dgm:prSet presAssocID="{ABF49716-505F-4B73-8563-8879DD8E4052}" presName="hierChild4" presStyleCnt="0"/>
      <dgm:spPr/>
    </dgm:pt>
    <dgm:pt modelId="{3139F829-B2BC-4E2C-8F4B-D7E708629360}" type="pres">
      <dgm:prSet presAssocID="{5CB2E4A1-940E-43C0-B9A5-D1EFD5663F43}" presName="Name37" presStyleLbl="parChTrans1D3" presStyleIdx="1" presStyleCnt="3"/>
      <dgm:spPr/>
    </dgm:pt>
    <dgm:pt modelId="{FA645D8D-02DE-4372-A719-B9C7F6434E32}" type="pres">
      <dgm:prSet presAssocID="{862A7493-BA74-413D-8B3E-B649AC9E1466}" presName="hierRoot2" presStyleCnt="0">
        <dgm:presLayoutVars>
          <dgm:hierBranch val="init"/>
        </dgm:presLayoutVars>
      </dgm:prSet>
      <dgm:spPr/>
    </dgm:pt>
    <dgm:pt modelId="{4457852B-49FF-4ADD-BBA2-4013B17FE200}" type="pres">
      <dgm:prSet presAssocID="{862A7493-BA74-413D-8B3E-B649AC9E1466}" presName="rootComposite" presStyleCnt="0"/>
      <dgm:spPr/>
    </dgm:pt>
    <dgm:pt modelId="{F14BDE03-4840-4319-9F1B-1B750523B443}" type="pres">
      <dgm:prSet presAssocID="{862A7493-BA74-413D-8B3E-B649AC9E1466}" presName="rootText" presStyleLbl="node3" presStyleIdx="1" presStyleCnt="3" custScaleX="66730" custScaleY="69655" custLinFactX="-52203" custLinFactY="-5595" custLinFactNeighborX="-100000" custLinFactNeighborY="-100000">
        <dgm:presLayoutVars>
          <dgm:chPref val="3"/>
        </dgm:presLayoutVars>
      </dgm:prSet>
      <dgm:spPr/>
    </dgm:pt>
    <dgm:pt modelId="{3462ABB2-8C88-4065-AD7B-CFE9BF259B49}" type="pres">
      <dgm:prSet presAssocID="{862A7493-BA74-413D-8B3E-B649AC9E1466}" presName="rootConnector" presStyleLbl="node3" presStyleIdx="1" presStyleCnt="3"/>
      <dgm:spPr/>
    </dgm:pt>
    <dgm:pt modelId="{B51B0A01-CA90-4EEE-B96C-191B1B2BC274}" type="pres">
      <dgm:prSet presAssocID="{862A7493-BA74-413D-8B3E-B649AC9E1466}" presName="hierChild4" presStyleCnt="0"/>
      <dgm:spPr/>
    </dgm:pt>
    <dgm:pt modelId="{782C8953-08DB-4FD9-80BD-A1D50D5EAFA4}" type="pres">
      <dgm:prSet presAssocID="{862A7493-BA74-413D-8B3E-B649AC9E1466}" presName="hierChild5" presStyleCnt="0"/>
      <dgm:spPr/>
    </dgm:pt>
    <dgm:pt modelId="{01A6A730-3D3E-4150-AAED-B8D450B72FF9}" type="pres">
      <dgm:prSet presAssocID="{DF3F3278-1BFC-4991-8952-4533C7499D33}" presName="Name37" presStyleLbl="parChTrans1D3" presStyleIdx="2" presStyleCnt="3"/>
      <dgm:spPr/>
    </dgm:pt>
    <dgm:pt modelId="{B9796F01-B79F-4FFB-B474-ECF682E82D84}" type="pres">
      <dgm:prSet presAssocID="{50BBB391-E92F-4052-8E57-0B49F55E466B}" presName="hierRoot2" presStyleCnt="0">
        <dgm:presLayoutVars>
          <dgm:hierBranch val="init"/>
        </dgm:presLayoutVars>
      </dgm:prSet>
      <dgm:spPr/>
    </dgm:pt>
    <dgm:pt modelId="{A89A7613-D076-409A-9EDF-D0BBBC3CFA4D}" type="pres">
      <dgm:prSet presAssocID="{50BBB391-E92F-4052-8E57-0B49F55E466B}" presName="rootComposite" presStyleCnt="0"/>
      <dgm:spPr/>
    </dgm:pt>
    <dgm:pt modelId="{832B4A12-20FA-4A88-8248-76FDCBA7E843}" type="pres">
      <dgm:prSet presAssocID="{50BBB391-E92F-4052-8E57-0B49F55E466B}" presName="rootText" presStyleLbl="node3" presStyleIdx="2" presStyleCnt="3" custScaleX="66656" custScaleY="49341" custLinFactX="-51866" custLinFactY="-100000" custLinFactNeighborX="-100000" custLinFactNeighborY="-189881">
        <dgm:presLayoutVars>
          <dgm:chPref val="3"/>
        </dgm:presLayoutVars>
      </dgm:prSet>
      <dgm:spPr/>
    </dgm:pt>
    <dgm:pt modelId="{F973499D-0ACD-4EE1-A6E2-84576DF8DCDF}" type="pres">
      <dgm:prSet presAssocID="{50BBB391-E92F-4052-8E57-0B49F55E466B}" presName="rootConnector" presStyleLbl="node3" presStyleIdx="2" presStyleCnt="3"/>
      <dgm:spPr/>
    </dgm:pt>
    <dgm:pt modelId="{D8051FD4-6F79-4687-9E06-E9283A25F969}" type="pres">
      <dgm:prSet presAssocID="{50BBB391-E92F-4052-8E57-0B49F55E466B}" presName="hierChild4" presStyleCnt="0"/>
      <dgm:spPr/>
    </dgm:pt>
    <dgm:pt modelId="{AFA8699C-F4FF-40F9-99B8-D20B47CE6208}" type="pres">
      <dgm:prSet presAssocID="{50BBB391-E92F-4052-8E57-0B49F55E466B}" presName="hierChild5" presStyleCnt="0"/>
      <dgm:spPr/>
    </dgm:pt>
    <dgm:pt modelId="{C4750DBC-C62F-4CE1-9533-54E0DD9A6BCE}" type="pres">
      <dgm:prSet presAssocID="{ABF49716-505F-4B73-8563-8879DD8E4052}" presName="hierChild5" presStyleCnt="0"/>
      <dgm:spPr/>
    </dgm:pt>
    <dgm:pt modelId="{095E0525-C735-4720-B023-D46057A0A0F4}" type="pres">
      <dgm:prSet presAssocID="{D70B9FEF-19C0-42F0-BD56-AAE414C77329}" presName="hierChild3" presStyleCnt="0"/>
      <dgm:spPr/>
    </dgm:pt>
    <dgm:pt modelId="{600CB0C4-85DF-447F-A94E-FB2AD96B28DD}" type="pres">
      <dgm:prSet presAssocID="{D296B43A-D875-43AB-BD7F-EE2CD5602E14}" presName="Name111" presStyleLbl="parChTrans1D2" presStyleIdx="2" presStyleCnt="3"/>
      <dgm:spPr/>
    </dgm:pt>
    <dgm:pt modelId="{BD1E22B6-53E1-4EC2-B321-41356679EED2}" type="pres">
      <dgm:prSet presAssocID="{70EEA5EF-B545-444D-B6F4-74B9C738E9CD}" presName="hierRoot3" presStyleCnt="0">
        <dgm:presLayoutVars>
          <dgm:hierBranch val="init"/>
        </dgm:presLayoutVars>
      </dgm:prSet>
      <dgm:spPr/>
    </dgm:pt>
    <dgm:pt modelId="{DA2F0ABF-2CF1-43C3-A28A-0EB4468BEA14}" type="pres">
      <dgm:prSet presAssocID="{70EEA5EF-B545-444D-B6F4-74B9C738E9CD}" presName="rootComposite3" presStyleCnt="0"/>
      <dgm:spPr/>
    </dgm:pt>
    <dgm:pt modelId="{3E06C726-3411-4781-A802-B7A01037676C}" type="pres">
      <dgm:prSet presAssocID="{70EEA5EF-B545-444D-B6F4-74B9C738E9CD}" presName="rootText3" presStyleLbl="asst1" presStyleIdx="0" presStyleCnt="1" custScaleX="85313" custScaleY="76292" custLinFactY="100000" custLinFactNeighborX="-36485" custLinFactNeighborY="165321">
        <dgm:presLayoutVars>
          <dgm:chPref val="3"/>
        </dgm:presLayoutVars>
      </dgm:prSet>
      <dgm:spPr/>
    </dgm:pt>
    <dgm:pt modelId="{715FF7C2-1772-4FAF-8D87-F97356EB9154}" type="pres">
      <dgm:prSet presAssocID="{70EEA5EF-B545-444D-B6F4-74B9C738E9CD}" presName="rootConnector3" presStyleLbl="asst1" presStyleIdx="0" presStyleCnt="1"/>
      <dgm:spPr/>
    </dgm:pt>
    <dgm:pt modelId="{5A7DA489-FBC4-448C-91E3-8C1B8CEB18A7}" type="pres">
      <dgm:prSet presAssocID="{70EEA5EF-B545-444D-B6F4-74B9C738E9CD}" presName="hierChild6" presStyleCnt="0"/>
      <dgm:spPr/>
    </dgm:pt>
    <dgm:pt modelId="{686EF540-7E5A-4593-A329-3DA4E095A870}" type="pres">
      <dgm:prSet presAssocID="{70EEA5EF-B545-444D-B6F4-74B9C738E9CD}" presName="hierChild7" presStyleCnt="0"/>
      <dgm:spPr/>
    </dgm:pt>
  </dgm:ptLst>
  <dgm:cxnLst>
    <dgm:cxn modelId="{5B3EF211-47D7-4373-BCBA-43B9ADD5C339}" srcId="{D70B9FEF-19C0-42F0-BD56-AAE414C77329}" destId="{ABF49716-505F-4B73-8563-8879DD8E4052}" srcOrd="2" destOrd="0" parTransId="{BE5EA744-D83F-429E-B2F5-CB5C0B37C96A}" sibTransId="{90D3E72F-7AC3-477A-8123-21C5ABBB5707}"/>
    <dgm:cxn modelId="{D65E4F1E-F8A1-4EC5-A7DC-93B8B852A327}" type="presOf" srcId="{DF3F3278-1BFC-4991-8952-4533C7499D33}" destId="{01A6A730-3D3E-4150-AAED-B8D450B72FF9}" srcOrd="0" destOrd="0" presId="urn:microsoft.com/office/officeart/2005/8/layout/orgChart1"/>
    <dgm:cxn modelId="{9278E733-6138-4AA2-82BC-01314623EAA2}" type="presOf" srcId="{ABF49716-505F-4B73-8563-8879DD8E4052}" destId="{64293F85-2C9C-458C-913B-9BE2FE5A5D55}" srcOrd="1" destOrd="0" presId="urn:microsoft.com/office/officeart/2005/8/layout/orgChart1"/>
    <dgm:cxn modelId="{94CC3E35-1158-434D-80F8-3AA93EF136E3}" type="presOf" srcId="{0D43BDEC-CB8C-440C-8DE3-850CCD7422D8}" destId="{58F717B3-0FE2-4E2E-99E5-82880C5E1430}" srcOrd="0" destOrd="0" presId="urn:microsoft.com/office/officeart/2005/8/layout/orgChart1"/>
    <dgm:cxn modelId="{CCA01E36-2DA0-4FC4-93E1-14E4D7ABDEDA}" type="presOf" srcId="{482EB2C3-B883-4FA6-9CD9-974841A2157F}" destId="{98136189-9607-4946-9397-5CD1196548DE}" srcOrd="0" destOrd="0" presId="urn:microsoft.com/office/officeart/2005/8/layout/orgChart1"/>
    <dgm:cxn modelId="{04F6C337-A164-4B0D-862C-BF2AA3AAB25E}" srcId="{D70B9FEF-19C0-42F0-BD56-AAE414C77329}" destId="{0D43BDEC-CB8C-440C-8DE3-850CCD7422D8}" srcOrd="1" destOrd="0" parTransId="{482EB2C3-B883-4FA6-9CD9-974841A2157F}" sibTransId="{B0904D23-E62B-479F-9834-FFF1E3613321}"/>
    <dgm:cxn modelId="{15434446-C440-4914-8DE7-48812E45D845}" type="presOf" srcId="{87802D06-F637-468A-BDEF-4E3FB8E38EA9}" destId="{08F5B6D0-53AC-4399-97B7-572073835C82}" srcOrd="0" destOrd="0" presId="urn:microsoft.com/office/officeart/2005/8/layout/orgChart1"/>
    <dgm:cxn modelId="{0E6F4248-8C2F-4252-AA47-3CC98646FFDE}" type="presOf" srcId="{ABF49716-505F-4B73-8563-8879DD8E4052}" destId="{56402B32-CA65-4348-AC8C-71BCFB0DB35E}" srcOrd="0" destOrd="0" presId="urn:microsoft.com/office/officeart/2005/8/layout/orgChart1"/>
    <dgm:cxn modelId="{511C3C6A-5F06-4CA9-8DEA-F95FAF1D0B07}" type="presOf" srcId="{50BBB391-E92F-4052-8E57-0B49F55E466B}" destId="{F973499D-0ACD-4EE1-A6E2-84576DF8DCDF}" srcOrd="1" destOrd="0" presId="urn:microsoft.com/office/officeart/2005/8/layout/orgChart1"/>
    <dgm:cxn modelId="{B3A0226B-380C-4497-80B1-2802517ACC22}" type="presOf" srcId="{862A7493-BA74-413D-8B3E-B649AC9E1466}" destId="{3462ABB2-8C88-4065-AD7B-CFE9BF259B49}" srcOrd="1" destOrd="0" presId="urn:microsoft.com/office/officeart/2005/8/layout/orgChart1"/>
    <dgm:cxn modelId="{AAC79578-111D-4AFC-AE0B-4C136D5A1DBC}" type="presOf" srcId="{0D43BDEC-CB8C-440C-8DE3-850CCD7422D8}" destId="{98B96290-DF2C-4F1E-9DAD-14E888A0AD9D}" srcOrd="1" destOrd="0" presId="urn:microsoft.com/office/officeart/2005/8/layout/orgChart1"/>
    <dgm:cxn modelId="{12820B79-8FC2-43B8-B85B-39755A07CFA1}" type="presOf" srcId="{D259704B-87EB-4E61-83B0-6968B9EB0CF0}" destId="{9593A7AD-B05E-4554-82F8-1A241CD1A823}" srcOrd="0" destOrd="0" presId="urn:microsoft.com/office/officeart/2005/8/layout/orgChart1"/>
    <dgm:cxn modelId="{CCF13579-D93C-4B90-8BE5-F39077FBECEC}" srcId="{ABF49716-505F-4B73-8563-8879DD8E4052}" destId="{862A7493-BA74-413D-8B3E-B649AC9E1466}" srcOrd="0" destOrd="0" parTransId="{5CB2E4A1-940E-43C0-B9A5-D1EFD5663F43}" sibTransId="{1FFE68C8-DE89-40CE-8917-C388F8BF30C1}"/>
    <dgm:cxn modelId="{21E8E47C-5CD5-42DB-8EF3-EC2CEA1A4A9B}" srcId="{87802D06-F637-468A-BDEF-4E3FB8E38EA9}" destId="{D70B9FEF-19C0-42F0-BD56-AAE414C77329}" srcOrd="0" destOrd="0" parTransId="{E6936130-741D-43A6-BED1-253C4E4B7009}" sibTransId="{60FE5CB5-CD99-4287-B27D-FEB9027D379F}"/>
    <dgm:cxn modelId="{586E4C7D-099D-492B-AEBF-CC7C850A1656}" srcId="{ABF49716-505F-4B73-8563-8879DD8E4052}" destId="{50BBB391-E92F-4052-8E57-0B49F55E466B}" srcOrd="1" destOrd="0" parTransId="{DF3F3278-1BFC-4991-8952-4533C7499D33}" sibTransId="{182A74F3-707B-4DBF-A114-3368C85488D5}"/>
    <dgm:cxn modelId="{DCE33281-5620-4D87-AE1B-F025275BEBF7}" type="presOf" srcId="{D296B43A-D875-43AB-BD7F-EE2CD5602E14}" destId="{600CB0C4-85DF-447F-A94E-FB2AD96B28DD}" srcOrd="0" destOrd="0" presId="urn:microsoft.com/office/officeart/2005/8/layout/orgChart1"/>
    <dgm:cxn modelId="{05917E89-72C3-4ACF-81A3-E41E969B7105}" type="presOf" srcId="{70EEA5EF-B545-444D-B6F4-74B9C738E9CD}" destId="{3E06C726-3411-4781-A802-B7A01037676C}" srcOrd="0" destOrd="0" presId="urn:microsoft.com/office/officeart/2005/8/layout/orgChart1"/>
    <dgm:cxn modelId="{C9BE2F8F-D8C0-401C-9030-D9DB56B1B088}" type="presOf" srcId="{5CB2E4A1-940E-43C0-B9A5-D1EFD5663F43}" destId="{3139F829-B2BC-4E2C-8F4B-D7E708629360}" srcOrd="0" destOrd="0" presId="urn:microsoft.com/office/officeart/2005/8/layout/orgChart1"/>
    <dgm:cxn modelId="{E5098399-D519-42A4-9DD5-425A9821EC3E}" type="presOf" srcId="{BE5EA744-D83F-429E-B2F5-CB5C0B37C96A}" destId="{C18D03CA-25CF-4F3A-A099-252248ED07A5}" srcOrd="0" destOrd="0" presId="urn:microsoft.com/office/officeart/2005/8/layout/orgChart1"/>
    <dgm:cxn modelId="{D354BFA7-0C0D-4CA4-8885-5712B0297BB2}" type="presOf" srcId="{862A7493-BA74-413D-8B3E-B649AC9E1466}" destId="{F14BDE03-4840-4319-9F1B-1B750523B443}" srcOrd="0" destOrd="0" presId="urn:microsoft.com/office/officeart/2005/8/layout/orgChart1"/>
    <dgm:cxn modelId="{A262DBC3-4F6E-4D03-8ADF-96C2AA714DAB}" type="presOf" srcId="{D259704B-87EB-4E61-83B0-6968B9EB0CF0}" destId="{D313A213-9731-42C9-AD55-7B5944ECAC51}" srcOrd="1" destOrd="0" presId="urn:microsoft.com/office/officeart/2005/8/layout/orgChart1"/>
    <dgm:cxn modelId="{6693ABCC-B087-4CF8-AFF0-8D211A390D97}" type="presOf" srcId="{50BBB391-E92F-4052-8E57-0B49F55E466B}" destId="{832B4A12-20FA-4A88-8248-76FDCBA7E843}" srcOrd="0" destOrd="0" presId="urn:microsoft.com/office/officeart/2005/8/layout/orgChart1"/>
    <dgm:cxn modelId="{1769D0CC-50F6-44EE-9273-0F8C658FDEDB}" type="presOf" srcId="{D70B9FEF-19C0-42F0-BD56-AAE414C77329}" destId="{9A77CC74-53C1-497D-AB76-F72BA807136C}" srcOrd="1" destOrd="0" presId="urn:microsoft.com/office/officeart/2005/8/layout/orgChart1"/>
    <dgm:cxn modelId="{5E9833D3-9AAF-4356-811D-D8A942AD4184}" type="presOf" srcId="{70EEA5EF-B545-444D-B6F4-74B9C738E9CD}" destId="{715FF7C2-1772-4FAF-8D87-F97356EB9154}" srcOrd="1" destOrd="0" presId="urn:microsoft.com/office/officeart/2005/8/layout/orgChart1"/>
    <dgm:cxn modelId="{0DB0F2DD-5539-4FB5-A9A1-05D6681F51FC}" type="presOf" srcId="{D70B9FEF-19C0-42F0-BD56-AAE414C77329}" destId="{8C7FFF04-70AB-4C5F-8BF8-C4C50E2FB599}" srcOrd="0" destOrd="0" presId="urn:microsoft.com/office/officeart/2005/8/layout/orgChart1"/>
    <dgm:cxn modelId="{85761EE5-E69B-4165-A8EC-E9CDC4630667}" srcId="{D70B9FEF-19C0-42F0-BD56-AAE414C77329}" destId="{70EEA5EF-B545-444D-B6F4-74B9C738E9CD}" srcOrd="0" destOrd="0" parTransId="{D296B43A-D875-43AB-BD7F-EE2CD5602E14}" sibTransId="{B0435E8B-BFE9-414F-AAC4-A8A77E83C0A2}"/>
    <dgm:cxn modelId="{235E34F0-94DA-4B34-9673-863891E6F92F}" srcId="{0D43BDEC-CB8C-440C-8DE3-850CCD7422D8}" destId="{D259704B-87EB-4E61-83B0-6968B9EB0CF0}" srcOrd="0" destOrd="0" parTransId="{042BE065-6104-463A-A690-D795454E1E16}" sibTransId="{7672BD47-B8DD-47A1-818B-C59429954584}"/>
    <dgm:cxn modelId="{0B8151FC-7510-4710-A62C-256924591AF4}" type="presOf" srcId="{042BE065-6104-463A-A690-D795454E1E16}" destId="{22EFADA3-B702-4E30-AE15-71E0CC27E3D8}" srcOrd="0" destOrd="0" presId="urn:microsoft.com/office/officeart/2005/8/layout/orgChart1"/>
    <dgm:cxn modelId="{8D4AB6D4-678B-405E-8538-64D72695E193}" type="presParOf" srcId="{08F5B6D0-53AC-4399-97B7-572073835C82}" destId="{3262FD2B-0660-4924-A491-0F1149AB4793}" srcOrd="0" destOrd="0" presId="urn:microsoft.com/office/officeart/2005/8/layout/orgChart1"/>
    <dgm:cxn modelId="{E1FC47F0-5091-42B4-8072-959A2E729779}" type="presParOf" srcId="{3262FD2B-0660-4924-A491-0F1149AB4793}" destId="{ED9DD2BA-26EF-4908-8A2B-FD916E5C48DE}" srcOrd="0" destOrd="0" presId="urn:microsoft.com/office/officeart/2005/8/layout/orgChart1"/>
    <dgm:cxn modelId="{A6502148-E4B5-4F19-9F40-AA8B3C792C3E}" type="presParOf" srcId="{ED9DD2BA-26EF-4908-8A2B-FD916E5C48DE}" destId="{8C7FFF04-70AB-4C5F-8BF8-C4C50E2FB599}" srcOrd="0" destOrd="0" presId="urn:microsoft.com/office/officeart/2005/8/layout/orgChart1"/>
    <dgm:cxn modelId="{535DEAA6-8548-42AC-AC0B-E6E4FF351DE2}" type="presParOf" srcId="{ED9DD2BA-26EF-4908-8A2B-FD916E5C48DE}" destId="{9A77CC74-53C1-497D-AB76-F72BA807136C}" srcOrd="1" destOrd="0" presId="urn:microsoft.com/office/officeart/2005/8/layout/orgChart1"/>
    <dgm:cxn modelId="{7FE16A73-3245-4E95-8710-73876C8371B4}" type="presParOf" srcId="{3262FD2B-0660-4924-A491-0F1149AB4793}" destId="{F72EF6EA-79F1-4579-8642-217BA43B3B08}" srcOrd="1" destOrd="0" presId="urn:microsoft.com/office/officeart/2005/8/layout/orgChart1"/>
    <dgm:cxn modelId="{3A4E7BC7-FA94-4CD6-A2B1-8B706087D846}" type="presParOf" srcId="{F72EF6EA-79F1-4579-8642-217BA43B3B08}" destId="{98136189-9607-4946-9397-5CD1196548DE}" srcOrd="0" destOrd="0" presId="urn:microsoft.com/office/officeart/2005/8/layout/orgChart1"/>
    <dgm:cxn modelId="{A4545E77-C043-4082-9B13-4B58C93DCC7C}" type="presParOf" srcId="{F72EF6EA-79F1-4579-8642-217BA43B3B08}" destId="{A214AA9D-8CE3-4AC4-B780-6973123A2634}" srcOrd="1" destOrd="0" presId="urn:microsoft.com/office/officeart/2005/8/layout/orgChart1"/>
    <dgm:cxn modelId="{9E3583BA-6150-4EF0-AE43-13F01B8A42C3}" type="presParOf" srcId="{A214AA9D-8CE3-4AC4-B780-6973123A2634}" destId="{705FE708-16C2-4A0B-9571-329FDBFF5936}" srcOrd="0" destOrd="0" presId="urn:microsoft.com/office/officeart/2005/8/layout/orgChart1"/>
    <dgm:cxn modelId="{37A16858-72D4-4B5F-B804-2F4EE7B5714E}" type="presParOf" srcId="{705FE708-16C2-4A0B-9571-329FDBFF5936}" destId="{58F717B3-0FE2-4E2E-99E5-82880C5E1430}" srcOrd="0" destOrd="0" presId="urn:microsoft.com/office/officeart/2005/8/layout/orgChart1"/>
    <dgm:cxn modelId="{C9EC5416-A472-4BF8-AC70-24DB9F099C42}" type="presParOf" srcId="{705FE708-16C2-4A0B-9571-329FDBFF5936}" destId="{98B96290-DF2C-4F1E-9DAD-14E888A0AD9D}" srcOrd="1" destOrd="0" presId="urn:microsoft.com/office/officeart/2005/8/layout/orgChart1"/>
    <dgm:cxn modelId="{D733B484-A705-436C-8B91-27A8F1776DAA}" type="presParOf" srcId="{A214AA9D-8CE3-4AC4-B780-6973123A2634}" destId="{AEF204A3-AB24-482C-B6FF-031F64968A92}" srcOrd="1" destOrd="0" presId="urn:microsoft.com/office/officeart/2005/8/layout/orgChart1"/>
    <dgm:cxn modelId="{4B7D73DC-9A2D-4427-8467-98D25C0A7828}" type="presParOf" srcId="{AEF204A3-AB24-482C-B6FF-031F64968A92}" destId="{22EFADA3-B702-4E30-AE15-71E0CC27E3D8}" srcOrd="0" destOrd="0" presId="urn:microsoft.com/office/officeart/2005/8/layout/orgChart1"/>
    <dgm:cxn modelId="{52805531-B983-40C7-876A-6BF16943836C}" type="presParOf" srcId="{AEF204A3-AB24-482C-B6FF-031F64968A92}" destId="{A6C51237-4FD5-4D21-B409-1E68A93C5F12}" srcOrd="1" destOrd="0" presId="urn:microsoft.com/office/officeart/2005/8/layout/orgChart1"/>
    <dgm:cxn modelId="{B293BB99-27D9-449A-9E3E-307D58409B27}" type="presParOf" srcId="{A6C51237-4FD5-4D21-B409-1E68A93C5F12}" destId="{51A6C9D9-76B0-4EE4-96CE-0E73E3C1AA4A}" srcOrd="0" destOrd="0" presId="urn:microsoft.com/office/officeart/2005/8/layout/orgChart1"/>
    <dgm:cxn modelId="{7E7C64B2-00AC-41E1-AD4C-1FC0B4AF7EE9}" type="presParOf" srcId="{51A6C9D9-76B0-4EE4-96CE-0E73E3C1AA4A}" destId="{9593A7AD-B05E-4554-82F8-1A241CD1A823}" srcOrd="0" destOrd="0" presId="urn:microsoft.com/office/officeart/2005/8/layout/orgChart1"/>
    <dgm:cxn modelId="{5011820D-3F85-454F-88E0-06DEF96FE152}" type="presParOf" srcId="{51A6C9D9-76B0-4EE4-96CE-0E73E3C1AA4A}" destId="{D313A213-9731-42C9-AD55-7B5944ECAC51}" srcOrd="1" destOrd="0" presId="urn:microsoft.com/office/officeart/2005/8/layout/orgChart1"/>
    <dgm:cxn modelId="{ECDC5581-3055-4A81-939B-72002625B0BF}" type="presParOf" srcId="{A6C51237-4FD5-4D21-B409-1E68A93C5F12}" destId="{E55FEC34-45A7-4634-9EDF-84440479E9C7}" srcOrd="1" destOrd="0" presId="urn:microsoft.com/office/officeart/2005/8/layout/orgChart1"/>
    <dgm:cxn modelId="{13916196-EE15-41F3-AE62-2ED5CD7326D0}" type="presParOf" srcId="{A6C51237-4FD5-4D21-B409-1E68A93C5F12}" destId="{8FFD77B4-3E3D-4128-B3DC-9EE96ABA1616}" srcOrd="2" destOrd="0" presId="urn:microsoft.com/office/officeart/2005/8/layout/orgChart1"/>
    <dgm:cxn modelId="{387AAC74-0D17-4717-963B-905C8E0FE23E}" type="presParOf" srcId="{A214AA9D-8CE3-4AC4-B780-6973123A2634}" destId="{FC8BE80F-1B15-4E1E-95AA-789B83234DC3}" srcOrd="2" destOrd="0" presId="urn:microsoft.com/office/officeart/2005/8/layout/orgChart1"/>
    <dgm:cxn modelId="{15FCA0B6-EEAE-458A-9315-C57FA550BDA3}" type="presParOf" srcId="{F72EF6EA-79F1-4579-8642-217BA43B3B08}" destId="{C18D03CA-25CF-4F3A-A099-252248ED07A5}" srcOrd="2" destOrd="0" presId="urn:microsoft.com/office/officeart/2005/8/layout/orgChart1"/>
    <dgm:cxn modelId="{49D90314-9ED5-42F9-8C38-9A8410B4C7F5}" type="presParOf" srcId="{F72EF6EA-79F1-4579-8642-217BA43B3B08}" destId="{34157ECE-E0C0-4E79-9589-6671B67836B4}" srcOrd="3" destOrd="0" presId="urn:microsoft.com/office/officeart/2005/8/layout/orgChart1"/>
    <dgm:cxn modelId="{CCFE54FF-D6F2-4BE3-BFC2-851D06B36EA5}" type="presParOf" srcId="{34157ECE-E0C0-4E79-9589-6671B67836B4}" destId="{F9FA677D-5A08-4455-A39F-1001406A3473}" srcOrd="0" destOrd="0" presId="urn:microsoft.com/office/officeart/2005/8/layout/orgChart1"/>
    <dgm:cxn modelId="{B3864C73-0638-4009-A2C5-451C69CBB1CA}" type="presParOf" srcId="{F9FA677D-5A08-4455-A39F-1001406A3473}" destId="{56402B32-CA65-4348-AC8C-71BCFB0DB35E}" srcOrd="0" destOrd="0" presId="urn:microsoft.com/office/officeart/2005/8/layout/orgChart1"/>
    <dgm:cxn modelId="{252A79E9-076E-4C75-8CA6-E2A899F32ED1}" type="presParOf" srcId="{F9FA677D-5A08-4455-A39F-1001406A3473}" destId="{64293F85-2C9C-458C-913B-9BE2FE5A5D55}" srcOrd="1" destOrd="0" presId="urn:microsoft.com/office/officeart/2005/8/layout/orgChart1"/>
    <dgm:cxn modelId="{8CE2B282-6205-45C6-98AD-A61A00D38103}" type="presParOf" srcId="{34157ECE-E0C0-4E79-9589-6671B67836B4}" destId="{484F89B0-81BD-4905-8FC7-B6D38862D17B}" srcOrd="1" destOrd="0" presId="urn:microsoft.com/office/officeart/2005/8/layout/orgChart1"/>
    <dgm:cxn modelId="{FB45A42D-C38B-41EA-A270-8C5085670BE1}" type="presParOf" srcId="{484F89B0-81BD-4905-8FC7-B6D38862D17B}" destId="{3139F829-B2BC-4E2C-8F4B-D7E708629360}" srcOrd="0" destOrd="0" presId="urn:microsoft.com/office/officeart/2005/8/layout/orgChart1"/>
    <dgm:cxn modelId="{520E491A-9D71-4404-BCAE-0E532CB70D77}" type="presParOf" srcId="{484F89B0-81BD-4905-8FC7-B6D38862D17B}" destId="{FA645D8D-02DE-4372-A719-B9C7F6434E32}" srcOrd="1" destOrd="0" presId="urn:microsoft.com/office/officeart/2005/8/layout/orgChart1"/>
    <dgm:cxn modelId="{AC0B69F2-F542-42B1-AFDE-AA6A9BF0FAE1}" type="presParOf" srcId="{FA645D8D-02DE-4372-A719-B9C7F6434E32}" destId="{4457852B-49FF-4ADD-BBA2-4013B17FE200}" srcOrd="0" destOrd="0" presId="urn:microsoft.com/office/officeart/2005/8/layout/orgChart1"/>
    <dgm:cxn modelId="{64970F98-8AB4-483A-AFC9-D5AF523754D3}" type="presParOf" srcId="{4457852B-49FF-4ADD-BBA2-4013B17FE200}" destId="{F14BDE03-4840-4319-9F1B-1B750523B443}" srcOrd="0" destOrd="0" presId="urn:microsoft.com/office/officeart/2005/8/layout/orgChart1"/>
    <dgm:cxn modelId="{A7EF2FAB-6EFE-40FA-BBC0-ECECAC4B797C}" type="presParOf" srcId="{4457852B-49FF-4ADD-BBA2-4013B17FE200}" destId="{3462ABB2-8C88-4065-AD7B-CFE9BF259B49}" srcOrd="1" destOrd="0" presId="urn:microsoft.com/office/officeart/2005/8/layout/orgChart1"/>
    <dgm:cxn modelId="{E9D1AC3F-0C0C-4453-8740-814344B3631B}" type="presParOf" srcId="{FA645D8D-02DE-4372-A719-B9C7F6434E32}" destId="{B51B0A01-CA90-4EEE-B96C-191B1B2BC274}" srcOrd="1" destOrd="0" presId="urn:microsoft.com/office/officeart/2005/8/layout/orgChart1"/>
    <dgm:cxn modelId="{2F43387D-BBC7-4D1E-8CFD-45E5F915D36C}" type="presParOf" srcId="{FA645D8D-02DE-4372-A719-B9C7F6434E32}" destId="{782C8953-08DB-4FD9-80BD-A1D50D5EAFA4}" srcOrd="2" destOrd="0" presId="urn:microsoft.com/office/officeart/2005/8/layout/orgChart1"/>
    <dgm:cxn modelId="{9450EB92-5D54-4979-BB57-5ACDEC3618E2}" type="presParOf" srcId="{484F89B0-81BD-4905-8FC7-B6D38862D17B}" destId="{01A6A730-3D3E-4150-AAED-B8D450B72FF9}" srcOrd="2" destOrd="0" presId="urn:microsoft.com/office/officeart/2005/8/layout/orgChart1"/>
    <dgm:cxn modelId="{9DFC39C5-3EEE-49D2-8B7C-70C693DC21F4}" type="presParOf" srcId="{484F89B0-81BD-4905-8FC7-B6D38862D17B}" destId="{B9796F01-B79F-4FFB-B474-ECF682E82D84}" srcOrd="3" destOrd="0" presId="urn:microsoft.com/office/officeart/2005/8/layout/orgChart1"/>
    <dgm:cxn modelId="{630CD5A3-AC83-49F7-AE6B-056B145FF5AD}" type="presParOf" srcId="{B9796F01-B79F-4FFB-B474-ECF682E82D84}" destId="{A89A7613-D076-409A-9EDF-D0BBBC3CFA4D}" srcOrd="0" destOrd="0" presId="urn:microsoft.com/office/officeart/2005/8/layout/orgChart1"/>
    <dgm:cxn modelId="{ABAAF28E-D0A8-45AF-B556-843B294D1488}" type="presParOf" srcId="{A89A7613-D076-409A-9EDF-D0BBBC3CFA4D}" destId="{832B4A12-20FA-4A88-8248-76FDCBA7E843}" srcOrd="0" destOrd="0" presId="urn:microsoft.com/office/officeart/2005/8/layout/orgChart1"/>
    <dgm:cxn modelId="{B7979D7B-9FC0-4C75-B4E1-55070A968274}" type="presParOf" srcId="{A89A7613-D076-409A-9EDF-D0BBBC3CFA4D}" destId="{F973499D-0ACD-4EE1-A6E2-84576DF8DCDF}" srcOrd="1" destOrd="0" presId="urn:microsoft.com/office/officeart/2005/8/layout/orgChart1"/>
    <dgm:cxn modelId="{4EBA13B6-1ACD-464F-A8EC-6D2183EF6308}" type="presParOf" srcId="{B9796F01-B79F-4FFB-B474-ECF682E82D84}" destId="{D8051FD4-6F79-4687-9E06-E9283A25F969}" srcOrd="1" destOrd="0" presId="urn:microsoft.com/office/officeart/2005/8/layout/orgChart1"/>
    <dgm:cxn modelId="{C74E0C7C-3EAC-41E7-AD5E-8439DD909138}" type="presParOf" srcId="{B9796F01-B79F-4FFB-B474-ECF682E82D84}" destId="{AFA8699C-F4FF-40F9-99B8-D20B47CE6208}" srcOrd="2" destOrd="0" presId="urn:microsoft.com/office/officeart/2005/8/layout/orgChart1"/>
    <dgm:cxn modelId="{3404F336-DA89-4D43-A0AC-0ECBA01FBF77}" type="presParOf" srcId="{34157ECE-E0C0-4E79-9589-6671B67836B4}" destId="{C4750DBC-C62F-4CE1-9533-54E0DD9A6BCE}" srcOrd="2" destOrd="0" presId="urn:microsoft.com/office/officeart/2005/8/layout/orgChart1"/>
    <dgm:cxn modelId="{AF8059E2-CEC1-4128-BFC3-AC82B2F4D0EC}" type="presParOf" srcId="{3262FD2B-0660-4924-A491-0F1149AB4793}" destId="{095E0525-C735-4720-B023-D46057A0A0F4}" srcOrd="2" destOrd="0" presId="urn:microsoft.com/office/officeart/2005/8/layout/orgChart1"/>
    <dgm:cxn modelId="{075F9AF8-9ACA-4BEB-A549-D01C3822E849}" type="presParOf" srcId="{095E0525-C735-4720-B023-D46057A0A0F4}" destId="{600CB0C4-85DF-447F-A94E-FB2AD96B28DD}" srcOrd="0" destOrd="0" presId="urn:microsoft.com/office/officeart/2005/8/layout/orgChart1"/>
    <dgm:cxn modelId="{9E4C0F0F-EFAF-49DC-B4B8-19BF566D1230}" type="presParOf" srcId="{095E0525-C735-4720-B023-D46057A0A0F4}" destId="{BD1E22B6-53E1-4EC2-B321-41356679EED2}" srcOrd="1" destOrd="0" presId="urn:microsoft.com/office/officeart/2005/8/layout/orgChart1"/>
    <dgm:cxn modelId="{E9C24F6D-39C6-4D24-B54B-E68F5C9DA8B3}" type="presParOf" srcId="{BD1E22B6-53E1-4EC2-B321-41356679EED2}" destId="{DA2F0ABF-2CF1-43C3-A28A-0EB4468BEA14}" srcOrd="0" destOrd="0" presId="urn:microsoft.com/office/officeart/2005/8/layout/orgChart1"/>
    <dgm:cxn modelId="{923F3F7D-10F6-432D-9931-5BB78DC11F29}" type="presParOf" srcId="{DA2F0ABF-2CF1-43C3-A28A-0EB4468BEA14}" destId="{3E06C726-3411-4781-A802-B7A01037676C}" srcOrd="0" destOrd="0" presId="urn:microsoft.com/office/officeart/2005/8/layout/orgChart1"/>
    <dgm:cxn modelId="{52F361C9-824F-44CE-8693-DC0117925377}" type="presParOf" srcId="{DA2F0ABF-2CF1-43C3-A28A-0EB4468BEA14}" destId="{715FF7C2-1772-4FAF-8D87-F97356EB9154}" srcOrd="1" destOrd="0" presId="urn:microsoft.com/office/officeart/2005/8/layout/orgChart1"/>
    <dgm:cxn modelId="{FAF43933-F48D-46CD-9DF3-865C4FF931C7}" type="presParOf" srcId="{BD1E22B6-53E1-4EC2-B321-41356679EED2}" destId="{5A7DA489-FBC4-448C-91E3-8C1B8CEB18A7}" srcOrd="1" destOrd="0" presId="urn:microsoft.com/office/officeart/2005/8/layout/orgChart1"/>
    <dgm:cxn modelId="{886460B5-37C5-4A4E-A577-5331FF6E14DC}" type="presParOf" srcId="{BD1E22B6-53E1-4EC2-B321-41356679EED2}" destId="{686EF540-7E5A-4593-A329-3DA4E095A870}"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DD8E-F982-464D-950C-3FC171262940}">
      <dsp:nvSpPr>
        <dsp:cNvPr id="0" name=""/>
        <dsp:cNvSpPr/>
      </dsp:nvSpPr>
      <dsp:spPr>
        <a:xfrm>
          <a:off x="474410" y="9493"/>
          <a:ext cx="1957363" cy="1957335"/>
        </a:xfrm>
        <a:prstGeom prst="ellipse">
          <a:avLst/>
        </a:prstGeom>
        <a:solidFill>
          <a:srgbClr val="00853E">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IRB</a:t>
          </a:r>
        </a:p>
      </dsp:txBody>
      <dsp:txXfrm>
        <a:off x="761059" y="296138"/>
        <a:ext cx="1384065" cy="1384045"/>
      </dsp:txXfrm>
    </dsp:sp>
    <dsp:sp modelId="{B72FA2D8-E550-44EF-8C2E-5DE8286F4D39}">
      <dsp:nvSpPr>
        <dsp:cNvPr id="0" name=""/>
        <dsp:cNvSpPr/>
      </dsp:nvSpPr>
      <dsp:spPr>
        <a:xfrm>
          <a:off x="1314606" y="1229587"/>
          <a:ext cx="1957363" cy="1957335"/>
        </a:xfrm>
        <a:prstGeom prst="ellipse">
          <a:avLst/>
        </a:prstGeom>
        <a:solidFill>
          <a:srgbClr val="00A651">
            <a:alpha val="65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IBC</a:t>
          </a:r>
        </a:p>
      </dsp:txBody>
      <dsp:txXfrm>
        <a:off x="1601255" y="1516232"/>
        <a:ext cx="1384065" cy="1384045"/>
      </dsp:txXfrm>
    </dsp:sp>
    <dsp:sp modelId="{92264EEB-BE0F-4FDC-BB27-F927FD62AB8C}">
      <dsp:nvSpPr>
        <dsp:cNvPr id="0" name=""/>
        <dsp:cNvSpPr/>
      </dsp:nvSpPr>
      <dsp:spPr>
        <a:xfrm>
          <a:off x="2171971" y="157448"/>
          <a:ext cx="1957363" cy="1957335"/>
        </a:xfrm>
        <a:prstGeom prst="ellipse">
          <a:avLst/>
        </a:prstGeom>
        <a:solidFill>
          <a:srgbClr val="077B3B">
            <a:alpha val="74902"/>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IACUC</a:t>
          </a:r>
        </a:p>
      </dsp:txBody>
      <dsp:txXfrm>
        <a:off x="2458620" y="444093"/>
        <a:ext cx="1384065" cy="13840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5A5C8-C83A-409E-B6A4-7DDE6435C614}">
      <dsp:nvSpPr>
        <dsp:cNvPr id="0" name=""/>
        <dsp:cNvSpPr/>
      </dsp:nvSpPr>
      <dsp:spPr>
        <a:xfrm>
          <a:off x="3938751" y="2575948"/>
          <a:ext cx="3148380" cy="314838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hiller" panose="04020404031007020602" pitchFamily="82" charset="0"/>
            </a:rPr>
            <a:t>who you </a:t>
          </a:r>
          <a:r>
            <a:rPr lang="en-US" sz="2800" kern="1200" dirty="0" err="1">
              <a:solidFill>
                <a:schemeClr val="bg1"/>
              </a:solidFill>
              <a:latin typeface="Chiller" panose="04020404031007020602" pitchFamily="82" charset="0"/>
            </a:rPr>
            <a:t>gonna</a:t>
          </a:r>
          <a:r>
            <a:rPr lang="en-US" sz="2800" kern="1200" dirty="0">
              <a:solidFill>
                <a:schemeClr val="bg1"/>
              </a:solidFill>
              <a:latin typeface="Chiller" panose="04020404031007020602" pitchFamily="82" charset="0"/>
            </a:rPr>
            <a:t> call?</a:t>
          </a:r>
        </a:p>
        <a:p>
          <a:pPr marL="0" lvl="0" indent="0" algn="ctr" defTabSz="1244600">
            <a:lnSpc>
              <a:spcPct val="90000"/>
            </a:lnSpc>
            <a:spcBef>
              <a:spcPct val="0"/>
            </a:spcBef>
            <a:spcAft>
              <a:spcPct val="35000"/>
            </a:spcAft>
            <a:buNone/>
          </a:pPr>
          <a:r>
            <a:rPr lang="fi-FI" sz="14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untiacuc@unt.edu</a:t>
          </a:r>
          <a:endParaRPr lang="fi-FI" sz="1400" kern="1200" dirty="0">
            <a:solidFill>
              <a:schemeClr val="bg1"/>
            </a:solidFill>
          </a:endParaRPr>
        </a:p>
        <a:p>
          <a:pPr marL="0" lvl="0" indent="0" algn="ctr" defTabSz="1244600">
            <a:lnSpc>
              <a:spcPct val="90000"/>
            </a:lnSpc>
            <a:spcBef>
              <a:spcPct val="0"/>
            </a:spcBef>
            <a:spcAft>
              <a:spcPct val="35000"/>
            </a:spcAft>
            <a:buNone/>
          </a:pPr>
          <a:r>
            <a:rPr lang="en-US" sz="1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ibcprogramm@unt.edu</a:t>
          </a:r>
          <a:endParaRPr lang="en-US" sz="1400" kern="1200" dirty="0">
            <a:solidFill>
              <a:schemeClr val="bg1"/>
            </a:solidFill>
          </a:endParaRPr>
        </a:p>
        <a:p>
          <a:pPr marL="0" lvl="0" indent="0" algn="ctr" defTabSz="1244600">
            <a:lnSpc>
              <a:spcPct val="90000"/>
            </a:lnSpc>
            <a:spcBef>
              <a:spcPct val="0"/>
            </a:spcBef>
            <a:spcAft>
              <a:spcPct val="35000"/>
            </a:spcAft>
            <a:buNone/>
          </a:pPr>
          <a:r>
            <a:rPr lang="en-US" sz="14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veena.naik@unt.edu</a:t>
          </a:r>
          <a:endParaRPr lang="en-US" sz="1400" kern="1200" dirty="0">
            <a:solidFill>
              <a:schemeClr val="bg1"/>
            </a:solidFill>
          </a:endParaRPr>
        </a:p>
        <a:p>
          <a:pPr marL="0" lvl="0" indent="0" algn="ctr" defTabSz="1244600">
            <a:lnSpc>
              <a:spcPct val="90000"/>
            </a:lnSpc>
            <a:spcBef>
              <a:spcPct val="0"/>
            </a:spcBef>
            <a:spcAft>
              <a:spcPct val="35000"/>
            </a:spcAft>
            <a:buNone/>
          </a:pPr>
          <a:endParaRPr lang="en-US" sz="1300" kern="1200" dirty="0"/>
        </a:p>
      </dsp:txBody>
      <dsp:txXfrm>
        <a:off x="4571715" y="3313441"/>
        <a:ext cx="1882452" cy="1618332"/>
      </dsp:txXfrm>
    </dsp:sp>
    <dsp:sp modelId="{78DCF92A-FD49-4212-A4F9-C085E4420B17}">
      <dsp:nvSpPr>
        <dsp:cNvPr id="0" name=""/>
        <dsp:cNvSpPr/>
      </dsp:nvSpPr>
      <dsp:spPr>
        <a:xfrm>
          <a:off x="2106966" y="1831785"/>
          <a:ext cx="2289731" cy="228973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Chiller" panose="04020404031007020602" pitchFamily="82" charset="0"/>
            </a:rPr>
            <a:t>Too many moving parts</a:t>
          </a:r>
        </a:p>
      </dsp:txBody>
      <dsp:txXfrm>
        <a:off x="2683413" y="2411716"/>
        <a:ext cx="1136837" cy="1129869"/>
      </dsp:txXfrm>
    </dsp:sp>
    <dsp:sp modelId="{1C485F04-7AFE-4F40-8C4A-7BFEE07D4A74}">
      <dsp:nvSpPr>
        <dsp:cNvPr id="0" name=""/>
        <dsp:cNvSpPr/>
      </dsp:nvSpPr>
      <dsp:spPr>
        <a:xfrm rot="20700000">
          <a:off x="3389449" y="252104"/>
          <a:ext cx="2243469" cy="224346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Chiller" panose="04020404031007020602" pitchFamily="82" charset="0"/>
            </a:rPr>
            <a:t>Not sure</a:t>
          </a:r>
        </a:p>
      </dsp:txBody>
      <dsp:txXfrm rot="-20700000">
        <a:off x="3881508" y="744162"/>
        <a:ext cx="1259352" cy="1259352"/>
      </dsp:txXfrm>
    </dsp:sp>
    <dsp:sp modelId="{365BF63C-8121-488B-8468-102ECEB9A874}">
      <dsp:nvSpPr>
        <dsp:cNvPr id="0" name=""/>
        <dsp:cNvSpPr/>
      </dsp:nvSpPr>
      <dsp:spPr>
        <a:xfrm>
          <a:off x="3713813" y="2091044"/>
          <a:ext cx="4029927" cy="4029927"/>
        </a:xfrm>
        <a:prstGeom prst="circularArrow">
          <a:avLst>
            <a:gd name="adj1" fmla="val 4688"/>
            <a:gd name="adj2" fmla="val 299029"/>
            <a:gd name="adj3" fmla="val 2543662"/>
            <a:gd name="adj4" fmla="val 1580326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47ECAE-7497-486C-8AA0-2837BA088F0F}">
      <dsp:nvSpPr>
        <dsp:cNvPr id="0" name=""/>
        <dsp:cNvSpPr/>
      </dsp:nvSpPr>
      <dsp:spPr>
        <a:xfrm>
          <a:off x="1701459" y="1318588"/>
          <a:ext cx="2927994" cy="292799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F55272-C879-4F69-83B5-3446BEA334AD}">
      <dsp:nvSpPr>
        <dsp:cNvPr id="0" name=""/>
        <dsp:cNvSpPr/>
      </dsp:nvSpPr>
      <dsp:spPr>
        <a:xfrm>
          <a:off x="2870511" y="-245866"/>
          <a:ext cx="3156967" cy="315696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544E3-6F73-40BD-8250-545FAF3BD1F6}">
      <dsp:nvSpPr>
        <dsp:cNvPr id="0" name=""/>
        <dsp:cNvSpPr/>
      </dsp:nvSpPr>
      <dsp:spPr>
        <a:xfrm>
          <a:off x="5191250" y="1647193"/>
          <a:ext cx="3100773" cy="339634"/>
        </a:xfrm>
        <a:custGeom>
          <a:avLst/>
          <a:gdLst/>
          <a:ahLst/>
          <a:cxnLst/>
          <a:rect l="0" t="0" r="0" b="0"/>
          <a:pathLst>
            <a:path>
              <a:moveTo>
                <a:pt x="0" y="0"/>
              </a:moveTo>
              <a:lnTo>
                <a:pt x="3100773" y="0"/>
              </a:lnTo>
              <a:lnTo>
                <a:pt x="3100773" y="339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6ACB6-2331-408F-901D-C025E24AEE7F}">
      <dsp:nvSpPr>
        <dsp:cNvPr id="0" name=""/>
        <dsp:cNvSpPr/>
      </dsp:nvSpPr>
      <dsp:spPr>
        <a:xfrm>
          <a:off x="2692759" y="1647193"/>
          <a:ext cx="2498490" cy="396229"/>
        </a:xfrm>
        <a:custGeom>
          <a:avLst/>
          <a:gdLst/>
          <a:ahLst/>
          <a:cxnLst/>
          <a:rect l="0" t="0" r="0" b="0"/>
          <a:pathLst>
            <a:path>
              <a:moveTo>
                <a:pt x="2498490" y="0"/>
              </a:moveTo>
              <a:lnTo>
                <a:pt x="0" y="0"/>
              </a:lnTo>
              <a:lnTo>
                <a:pt x="0" y="396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BC787C-B703-4CA3-A0F4-A721CD33A622}">
      <dsp:nvSpPr>
        <dsp:cNvPr id="0" name=""/>
        <dsp:cNvSpPr/>
      </dsp:nvSpPr>
      <dsp:spPr>
        <a:xfrm>
          <a:off x="1851985" y="0"/>
          <a:ext cx="6678528" cy="1647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Support/ Questions</a:t>
          </a:r>
        </a:p>
      </dsp:txBody>
      <dsp:txXfrm>
        <a:off x="1851985" y="0"/>
        <a:ext cx="6678528" cy="1647193"/>
      </dsp:txXfrm>
    </dsp:sp>
    <dsp:sp modelId="{C977BE90-1BCE-419C-9BEF-5FFE88B6E88B}">
      <dsp:nvSpPr>
        <dsp:cNvPr id="0" name=""/>
        <dsp:cNvSpPr/>
      </dsp:nvSpPr>
      <dsp:spPr>
        <a:xfrm>
          <a:off x="622101" y="2043422"/>
          <a:ext cx="4141315" cy="1594619"/>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IACUC	</a:t>
          </a:r>
        </a:p>
        <a:p>
          <a:pPr marL="0" lvl="0" indent="0" algn="ctr" defTabSz="800100">
            <a:lnSpc>
              <a:spcPct val="90000"/>
            </a:lnSpc>
            <a:spcBef>
              <a:spcPct val="0"/>
            </a:spcBef>
            <a:spcAft>
              <a:spcPct val="35000"/>
            </a:spcAft>
            <a:buNone/>
          </a:pPr>
          <a:r>
            <a:rPr lang="en-US" sz="1800" b="1" kern="1200" dirty="0">
              <a:solidFill>
                <a:schemeClr val="tx1"/>
              </a:solidFill>
            </a:rPr>
            <a:t>Autumn Pinckard</a:t>
          </a:r>
          <a:endParaRPr lang="en-US" sz="1800" b="1" kern="1200" dirty="0">
            <a:solidFill>
              <a:schemeClr val="tx1"/>
            </a:solidFill>
            <a:latin typeface="Calibri Light" panose="020F0302020204030204"/>
          </a:endParaRPr>
        </a:p>
        <a:p>
          <a:pPr marL="0" lvl="0" indent="0" algn="ctr" defTabSz="800100" rtl="0">
            <a:lnSpc>
              <a:spcPct val="90000"/>
            </a:lnSpc>
            <a:spcBef>
              <a:spcPct val="0"/>
            </a:spcBef>
            <a:spcAft>
              <a:spcPct val="35000"/>
            </a:spcAft>
            <a:buNone/>
          </a:pPr>
          <a:r>
            <a:rPr lang="en-US" sz="1800" b="1" kern="1200" dirty="0">
              <a:solidFill>
                <a:schemeClr val="tx1"/>
              </a:solidFill>
              <a:latin typeface="+mn-lt"/>
            </a:rPr>
            <a:t>Imelda Norton</a:t>
          </a:r>
        </a:p>
        <a:p>
          <a:pPr marL="0" lvl="0" indent="0" algn="ctr" defTabSz="800100">
            <a:lnSpc>
              <a:spcPct val="90000"/>
            </a:lnSpc>
            <a:spcBef>
              <a:spcPct val="0"/>
            </a:spcBef>
            <a:spcAft>
              <a:spcPct val="35000"/>
            </a:spcAft>
            <a:buNone/>
          </a:pPr>
          <a:r>
            <a:rPr lang="en-US" sz="1800" kern="1200" dirty="0">
              <a:solidFill>
                <a:schemeClr val="tx1"/>
              </a:solidFill>
              <a:hlinkClick xmlns:r="http://schemas.openxmlformats.org/officeDocument/2006/relationships" r:id="rId1"/>
            </a:rPr>
            <a:t>untiacuc@unt.edu</a:t>
          </a:r>
          <a:endParaRPr lang="en-US" sz="1800" kern="1200" dirty="0">
            <a:solidFill>
              <a:schemeClr val="tx1"/>
            </a:solidFill>
          </a:endParaRPr>
        </a:p>
      </dsp:txBody>
      <dsp:txXfrm>
        <a:off x="622101" y="2043422"/>
        <a:ext cx="4141315" cy="1594619"/>
      </dsp:txXfrm>
    </dsp:sp>
    <dsp:sp modelId="{B5B45696-8EFE-4520-A50F-F165049E0BFD}">
      <dsp:nvSpPr>
        <dsp:cNvPr id="0" name=""/>
        <dsp:cNvSpPr/>
      </dsp:nvSpPr>
      <dsp:spPr>
        <a:xfrm>
          <a:off x="6475345" y="1986827"/>
          <a:ext cx="3633356" cy="166506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IBC</a:t>
          </a:r>
        </a:p>
        <a:p>
          <a:pPr marL="0" lvl="0" indent="0" algn="ctr" defTabSz="800100">
            <a:lnSpc>
              <a:spcPct val="90000"/>
            </a:lnSpc>
            <a:spcBef>
              <a:spcPct val="0"/>
            </a:spcBef>
            <a:spcAft>
              <a:spcPct val="35000"/>
            </a:spcAft>
            <a:buNone/>
          </a:pPr>
          <a:r>
            <a:rPr lang="en-US" sz="1800" b="1" kern="1200">
              <a:solidFill>
                <a:schemeClr val="tx1"/>
              </a:solidFill>
            </a:rPr>
            <a:t>Veena Naik </a:t>
          </a:r>
        </a:p>
        <a:p>
          <a:pPr marL="0" lvl="0" indent="0" algn="ctr" defTabSz="800100">
            <a:lnSpc>
              <a:spcPct val="90000"/>
            </a:lnSpc>
            <a:spcBef>
              <a:spcPct val="0"/>
            </a:spcBef>
            <a:spcAft>
              <a:spcPct val="35000"/>
            </a:spcAft>
            <a:buNone/>
          </a:pPr>
          <a:r>
            <a:rPr lang="en-US" sz="1800" kern="1200">
              <a:solidFill>
                <a:schemeClr val="tx1"/>
              </a:solidFill>
              <a:hlinkClick xmlns:r="http://schemas.openxmlformats.org/officeDocument/2006/relationships" r:id="rId2"/>
            </a:rPr>
            <a:t>IBCprogram@unt.edu</a:t>
          </a:r>
          <a:r>
            <a:rPr lang="en-US" sz="1800" kern="1200">
              <a:solidFill>
                <a:schemeClr val="tx1"/>
              </a:solidFill>
            </a:rPr>
            <a:t> | </a:t>
          </a:r>
          <a:r>
            <a:rPr lang="en-US" sz="1800" kern="1200">
              <a:solidFill>
                <a:schemeClr val="tx1"/>
              </a:solidFill>
              <a:hlinkClick xmlns:r="http://schemas.openxmlformats.org/officeDocument/2006/relationships" r:id="rId3"/>
            </a:rPr>
            <a:t>veena.naik@unt.edu</a:t>
          </a:r>
          <a:r>
            <a:rPr lang="en-US" sz="1800" kern="1200">
              <a:solidFill>
                <a:schemeClr val="tx1"/>
              </a:solidFill>
            </a:rPr>
            <a:t> </a:t>
          </a:r>
        </a:p>
      </dsp:txBody>
      <dsp:txXfrm>
        <a:off x="6475345" y="1986827"/>
        <a:ext cx="3633356" cy="1665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72BEB-A5F9-415B-A665-B4D40318521B}">
      <dsp:nvSpPr>
        <dsp:cNvPr id="0" name=""/>
        <dsp:cNvSpPr/>
      </dsp:nvSpPr>
      <dsp:spPr>
        <a:xfrm rot="5400000">
          <a:off x="2914711" y="79582"/>
          <a:ext cx="1224339" cy="106517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Infectious agents</a:t>
          </a:r>
        </a:p>
      </dsp:txBody>
      <dsp:txXfrm rot="-5400000">
        <a:off x="3160283" y="190793"/>
        <a:ext cx="733195" cy="842753"/>
      </dsp:txXfrm>
    </dsp:sp>
    <dsp:sp modelId="{15DAAD82-A0F9-4464-9F6F-4C66D0B6D7FA}">
      <dsp:nvSpPr>
        <dsp:cNvPr id="0" name=""/>
        <dsp:cNvSpPr/>
      </dsp:nvSpPr>
      <dsp:spPr>
        <a:xfrm>
          <a:off x="1810782" y="0"/>
          <a:ext cx="2671061" cy="734603"/>
        </a:xfrm>
        <a:prstGeom prst="rect">
          <a:avLst/>
        </a:prstGeom>
        <a:noFill/>
        <a:ln>
          <a:noFill/>
        </a:ln>
        <a:effectLst/>
      </dsp:spPr>
      <dsp:style>
        <a:lnRef idx="0">
          <a:scrgbClr r="0" g="0" b="0"/>
        </a:lnRef>
        <a:fillRef idx="0">
          <a:scrgbClr r="0" g="0" b="0"/>
        </a:fillRef>
        <a:effectRef idx="0">
          <a:scrgbClr r="0" g="0" b="0"/>
        </a:effectRef>
        <a:fontRef idx="minor"/>
      </dsp:style>
    </dsp:sp>
    <dsp:sp modelId="{33B47A99-52AF-4251-945F-45620B44628A}">
      <dsp:nvSpPr>
        <dsp:cNvPr id="0" name=""/>
        <dsp:cNvSpPr/>
      </dsp:nvSpPr>
      <dsp:spPr>
        <a:xfrm rot="5400000">
          <a:off x="1791377" y="79582"/>
          <a:ext cx="1224339" cy="106517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tx1"/>
              </a:solidFill>
              <a:latin typeface="Arial" panose="020B0604020202020204" pitchFamily="34" charset="0"/>
              <a:cs typeface="Arial" panose="020B0604020202020204" pitchFamily="34" charset="0"/>
            </a:rPr>
            <a:t>Animals – vertebrate or non vertebrates</a:t>
          </a:r>
        </a:p>
      </dsp:txBody>
      <dsp:txXfrm rot="-5400000">
        <a:off x="2036949" y="190793"/>
        <a:ext cx="733195" cy="842753"/>
      </dsp:txXfrm>
    </dsp:sp>
    <dsp:sp modelId="{2F1E0DF8-E653-4333-83B2-4664799B52BC}">
      <dsp:nvSpPr>
        <dsp:cNvPr id="0" name=""/>
        <dsp:cNvSpPr/>
      </dsp:nvSpPr>
      <dsp:spPr>
        <a:xfrm rot="5400000">
          <a:off x="2325358" y="1120074"/>
          <a:ext cx="1224339" cy="106517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Dead animals or animal derived materials</a:t>
          </a:r>
        </a:p>
      </dsp:txBody>
      <dsp:txXfrm rot="-5400000">
        <a:off x="2570930" y="1231285"/>
        <a:ext cx="733195" cy="842753"/>
      </dsp:txXfrm>
    </dsp:sp>
    <dsp:sp modelId="{1CDF8638-2789-4E58-A2B5-F1E97AFAC49C}">
      <dsp:nvSpPr>
        <dsp:cNvPr id="0" name=""/>
        <dsp:cNvSpPr/>
      </dsp:nvSpPr>
      <dsp:spPr>
        <a:xfrm>
          <a:off x="1038577" y="1285360"/>
          <a:ext cx="1322286" cy="734603"/>
        </a:xfrm>
        <a:prstGeom prst="rect">
          <a:avLst/>
        </a:prstGeom>
        <a:noFill/>
        <a:ln>
          <a:noFill/>
        </a:ln>
        <a:effectLst/>
      </dsp:spPr>
      <dsp:style>
        <a:lnRef idx="0">
          <a:scrgbClr r="0" g="0" b="0"/>
        </a:lnRef>
        <a:fillRef idx="0">
          <a:scrgbClr r="0" g="0" b="0"/>
        </a:fillRef>
        <a:effectRef idx="0">
          <a:scrgbClr r="0" g="0" b="0"/>
        </a:effectRef>
        <a:fontRef idx="minor"/>
      </dsp:style>
    </dsp:sp>
    <dsp:sp modelId="{216628FE-5109-4CB5-973A-0FDA37364EF1}">
      <dsp:nvSpPr>
        <dsp:cNvPr id="0" name=""/>
        <dsp:cNvSpPr/>
      </dsp:nvSpPr>
      <dsp:spPr>
        <a:xfrm rot="5400000">
          <a:off x="4038458" y="79582"/>
          <a:ext cx="1224339" cy="106517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Live human studies</a:t>
          </a:r>
        </a:p>
      </dsp:txBody>
      <dsp:txXfrm rot="-5400000">
        <a:off x="4284030" y="190793"/>
        <a:ext cx="733195" cy="842753"/>
      </dsp:txXfrm>
    </dsp:sp>
    <dsp:sp modelId="{5CE64D51-551F-4C82-B120-391A6F2E9BEB}">
      <dsp:nvSpPr>
        <dsp:cNvPr id="0" name=""/>
        <dsp:cNvSpPr/>
      </dsp:nvSpPr>
      <dsp:spPr>
        <a:xfrm rot="5400000">
          <a:off x="3484875" y="1150291"/>
          <a:ext cx="1224339" cy="106517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Nano- technology</a:t>
          </a:r>
        </a:p>
      </dsp:txBody>
      <dsp:txXfrm rot="-5400000">
        <a:off x="3730447" y="1261502"/>
        <a:ext cx="733195" cy="842753"/>
      </dsp:txXfrm>
    </dsp:sp>
    <dsp:sp modelId="{155B5CA3-C875-4C1C-8009-1606493F3A87}">
      <dsp:nvSpPr>
        <dsp:cNvPr id="0" name=""/>
        <dsp:cNvSpPr/>
      </dsp:nvSpPr>
      <dsp:spPr>
        <a:xfrm>
          <a:off x="4079836" y="2324579"/>
          <a:ext cx="1366362" cy="734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US" sz="1100" kern="1200"/>
        </a:p>
      </dsp:txBody>
      <dsp:txXfrm>
        <a:off x="4079836" y="2324579"/>
        <a:ext cx="1366362" cy="734603"/>
      </dsp:txXfrm>
    </dsp:sp>
    <dsp:sp modelId="{CBA083BD-E3CD-4662-8522-A9A578475913}">
      <dsp:nvSpPr>
        <dsp:cNvPr id="0" name=""/>
        <dsp:cNvSpPr/>
      </dsp:nvSpPr>
      <dsp:spPr>
        <a:xfrm rot="5400000">
          <a:off x="1752367" y="2159293"/>
          <a:ext cx="1224339" cy="106517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Select Agents and Toxins</a:t>
          </a:r>
        </a:p>
      </dsp:txBody>
      <dsp:txXfrm rot="-5400000">
        <a:off x="1997939" y="2270504"/>
        <a:ext cx="733195" cy="842753"/>
      </dsp:txXfrm>
    </dsp:sp>
    <dsp:sp modelId="{A5DCDDFF-E3D2-45BD-80BB-E6F4E2009E56}">
      <dsp:nvSpPr>
        <dsp:cNvPr id="0" name=""/>
        <dsp:cNvSpPr/>
      </dsp:nvSpPr>
      <dsp:spPr>
        <a:xfrm rot="5400000">
          <a:off x="3473020" y="3198513"/>
          <a:ext cx="1224339" cy="106517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Plant Research</a:t>
          </a:r>
        </a:p>
      </dsp:txBody>
      <dsp:txXfrm rot="-5400000">
        <a:off x="3718592" y="3309724"/>
        <a:ext cx="733195" cy="842753"/>
      </dsp:txXfrm>
    </dsp:sp>
    <dsp:sp modelId="{BADEE361-EE1F-4A9C-9004-94EA01DBF8E5}">
      <dsp:nvSpPr>
        <dsp:cNvPr id="0" name=""/>
        <dsp:cNvSpPr/>
      </dsp:nvSpPr>
      <dsp:spPr>
        <a:xfrm>
          <a:off x="1038577" y="3363798"/>
          <a:ext cx="1322286" cy="734603"/>
        </a:xfrm>
        <a:prstGeom prst="rect">
          <a:avLst/>
        </a:prstGeom>
        <a:noFill/>
        <a:ln>
          <a:noFill/>
        </a:ln>
        <a:effectLst/>
      </dsp:spPr>
      <dsp:style>
        <a:lnRef idx="0">
          <a:scrgbClr r="0" g="0" b="0"/>
        </a:lnRef>
        <a:fillRef idx="0">
          <a:scrgbClr r="0" g="0" b="0"/>
        </a:fillRef>
        <a:effectRef idx="0">
          <a:scrgbClr r="0" g="0" b="0"/>
        </a:effectRef>
        <a:fontRef idx="minor"/>
      </dsp:style>
    </dsp:sp>
    <dsp:sp modelId="{97B1162F-C24D-4A6C-88CA-1757635B3AB3}">
      <dsp:nvSpPr>
        <dsp:cNvPr id="0" name=""/>
        <dsp:cNvSpPr/>
      </dsp:nvSpPr>
      <dsp:spPr>
        <a:xfrm rot="5400000">
          <a:off x="2922740" y="2170104"/>
          <a:ext cx="1224339" cy="106517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Zoonotic diseases</a:t>
          </a:r>
        </a:p>
      </dsp:txBody>
      <dsp:txXfrm rot="-5400000">
        <a:off x="3168312" y="2281315"/>
        <a:ext cx="733195" cy="842753"/>
      </dsp:txXfrm>
    </dsp:sp>
    <dsp:sp modelId="{ABF238EC-566B-4234-9BFD-BB92C14F7E01}">
      <dsp:nvSpPr>
        <dsp:cNvPr id="0" name=""/>
        <dsp:cNvSpPr/>
      </dsp:nvSpPr>
      <dsp:spPr>
        <a:xfrm rot="5400000">
          <a:off x="4035890" y="2153600"/>
          <a:ext cx="1224339" cy="106517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Arthropods</a:t>
          </a:r>
        </a:p>
      </dsp:txBody>
      <dsp:txXfrm rot="-5400000">
        <a:off x="4281462" y="2264811"/>
        <a:ext cx="733195" cy="842753"/>
      </dsp:txXfrm>
    </dsp:sp>
    <dsp:sp modelId="{7575925E-8603-44C1-A2E3-2C01EA3BC69F}">
      <dsp:nvSpPr>
        <dsp:cNvPr id="0" name=""/>
        <dsp:cNvSpPr/>
      </dsp:nvSpPr>
      <dsp:spPr>
        <a:xfrm>
          <a:off x="4079836" y="4403018"/>
          <a:ext cx="1366362" cy="734603"/>
        </a:xfrm>
        <a:prstGeom prst="rect">
          <a:avLst/>
        </a:prstGeom>
        <a:noFill/>
        <a:ln>
          <a:noFill/>
        </a:ln>
        <a:effectLst/>
      </dsp:spPr>
      <dsp:style>
        <a:lnRef idx="0">
          <a:scrgbClr r="0" g="0" b="0"/>
        </a:lnRef>
        <a:fillRef idx="0">
          <a:scrgbClr r="0" g="0" b="0"/>
        </a:fillRef>
        <a:effectRef idx="0">
          <a:scrgbClr r="0" g="0" b="0"/>
        </a:effectRef>
        <a:fontRef idx="minor"/>
      </dsp:style>
    </dsp:sp>
    <dsp:sp modelId="{EC874AA9-FD55-499B-AFE8-8BFB57F62E72}">
      <dsp:nvSpPr>
        <dsp:cNvPr id="0" name=""/>
        <dsp:cNvSpPr/>
      </dsp:nvSpPr>
      <dsp:spPr>
        <a:xfrm rot="5400000">
          <a:off x="1206092" y="1099126"/>
          <a:ext cx="1224339" cy="106517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 vitro studies</a:t>
          </a:r>
        </a:p>
      </dsp:txBody>
      <dsp:txXfrm rot="-5400000">
        <a:off x="1451664" y="1210337"/>
        <a:ext cx="733195" cy="842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203C-B937-4031-9AF3-38C269AD7EF9}">
      <dsp:nvSpPr>
        <dsp:cNvPr id="0" name=""/>
        <dsp:cNvSpPr/>
      </dsp:nvSpPr>
      <dsp:spPr>
        <a:xfrm rot="16200000">
          <a:off x="-1102063" y="1102063"/>
          <a:ext cx="3630599" cy="1426471"/>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accent1">
                  <a:lumMod val="75000"/>
                </a:schemeClr>
              </a:solidFill>
              <a:latin typeface="Arial" panose="020B0604020202020204" pitchFamily="34" charset="0"/>
              <a:cs typeface="Arial" panose="020B0604020202020204" pitchFamily="34" charset="0"/>
            </a:rPr>
            <a:t>Inhalation</a:t>
          </a: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Procedures that produce aerosols</a:t>
          </a:r>
        </a:p>
        <a:p>
          <a:pPr marL="114300" lvl="1" indent="-114300" algn="l" defTabSz="533400">
            <a:lnSpc>
              <a:spcPct val="90000"/>
            </a:lnSpc>
            <a:spcBef>
              <a:spcPct val="0"/>
            </a:spcBef>
            <a:spcAft>
              <a:spcPct val="15000"/>
            </a:spcAft>
            <a:buNone/>
          </a:pPr>
          <a:r>
            <a:rPr lang="en-US" sz="1200" kern="1200">
              <a:latin typeface="Arial" panose="020B0604020202020204" pitchFamily="34" charset="0"/>
              <a:cs typeface="Arial" panose="020B0604020202020204" pitchFamily="34" charset="0"/>
            </a:rPr>
            <a:t>   (changing cages, handling bedding materials, pipetting, mixing )</a:t>
          </a: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dsp:txBody>
      <dsp:txXfrm rot="5400000">
        <a:off x="69636" y="69634"/>
        <a:ext cx="1287201" cy="3491329"/>
      </dsp:txXfrm>
    </dsp:sp>
    <dsp:sp modelId="{E56D0F3D-410E-49A9-8B17-3D24A555FA88}">
      <dsp:nvSpPr>
        <dsp:cNvPr id="0" name=""/>
        <dsp:cNvSpPr/>
      </dsp:nvSpPr>
      <dsp:spPr>
        <a:xfrm rot="16200000">
          <a:off x="432488" y="1102063"/>
          <a:ext cx="3630599" cy="1426471"/>
        </a:xfrm>
        <a:prstGeom prst="roundRect">
          <a:avLst/>
        </a:prstGeom>
        <a:solidFill>
          <a:schemeClr val="accent3">
            <a:hueOff val="903533"/>
            <a:satOff val="33333"/>
            <a:lumOff val="-49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accent1">
                  <a:lumMod val="75000"/>
                </a:schemeClr>
              </a:solidFill>
              <a:effectLst/>
              <a:latin typeface="Arial" panose="020B0604020202020204" pitchFamily="34" charset="0"/>
              <a:cs typeface="Arial" panose="020B0604020202020204" pitchFamily="34" charset="0"/>
            </a:rPr>
            <a:t>Inoculation</a:t>
          </a:r>
          <a:endParaRPr lang="en-US" sz="1400" b="1" kern="120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Needlestick</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Laceration from sharp objects (injury due to blades, scissors, broken glass)</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kern="1200">
              <a:effectLst/>
              <a:latin typeface="Arial" panose="020B0604020202020204" pitchFamily="34" charset="0"/>
              <a:cs typeface="Arial" panose="020B0604020202020204" pitchFamily="34" charset="0"/>
            </a:rPr>
            <a:t>Animal bite and scratch</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endParaRPr lang="en-US" sz="1200" kern="1200">
            <a:latin typeface="Arial" panose="020B0604020202020204" pitchFamily="34" charset="0"/>
            <a:cs typeface="Arial" panose="020B0604020202020204" pitchFamily="34" charset="0"/>
          </a:endParaRPr>
        </a:p>
      </dsp:txBody>
      <dsp:txXfrm rot="5400000">
        <a:off x="1604187" y="69634"/>
        <a:ext cx="1287201" cy="3491329"/>
      </dsp:txXfrm>
    </dsp:sp>
    <dsp:sp modelId="{36459F69-0006-40CF-B5B3-43E2B05E85F7}">
      <dsp:nvSpPr>
        <dsp:cNvPr id="0" name=""/>
        <dsp:cNvSpPr/>
      </dsp:nvSpPr>
      <dsp:spPr>
        <a:xfrm rot="16200000">
          <a:off x="1997740" y="1070267"/>
          <a:ext cx="3630599" cy="1490063"/>
        </a:xfrm>
        <a:prstGeom prst="roundRect">
          <a:avLst/>
        </a:prstGeom>
        <a:solidFill>
          <a:schemeClr val="accent3">
            <a:hueOff val="1807066"/>
            <a:satOff val="66667"/>
            <a:lumOff val="-98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accent1">
                  <a:lumMod val="75000"/>
                </a:schemeClr>
              </a:solidFill>
              <a:effectLst/>
              <a:latin typeface="Arial" panose="020B0604020202020204" pitchFamily="34" charset="0"/>
              <a:cs typeface="Arial" panose="020B0604020202020204" pitchFamily="34" charset="0"/>
            </a:rPr>
            <a:t>Ingestion</a:t>
          </a:r>
          <a:endParaRPr lang="en-US" sz="1400" b="1" kern="120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Splashing to the face, </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placing contaminated objects in mouth, </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Eating/drinking in the space</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dsp:txBody>
      <dsp:txXfrm rot="5400000">
        <a:off x="3140747" y="72738"/>
        <a:ext cx="1344585" cy="3485121"/>
      </dsp:txXfrm>
    </dsp:sp>
    <dsp:sp modelId="{D575A81F-6FAC-42F2-A087-6FC5594D560F}">
      <dsp:nvSpPr>
        <dsp:cNvPr id="0" name=""/>
        <dsp:cNvSpPr/>
      </dsp:nvSpPr>
      <dsp:spPr>
        <a:xfrm rot="16200000">
          <a:off x="3562993" y="1102063"/>
          <a:ext cx="3630599" cy="1426471"/>
        </a:xfrm>
        <a:prstGeom prst="roundRect">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endParaRPr lang="en-US" sz="1400" kern="1200">
            <a:solidFill>
              <a:srgbClr val="FF0000"/>
            </a:solidFill>
            <a:effectLst/>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US" sz="1400" b="1" kern="1200">
              <a:solidFill>
                <a:schemeClr val="accent1">
                  <a:lumMod val="75000"/>
                </a:schemeClr>
              </a:solidFill>
              <a:effectLst/>
              <a:latin typeface="Arial" panose="020B0604020202020204" pitchFamily="34" charset="0"/>
              <a:cs typeface="Arial" panose="020B0604020202020204" pitchFamily="34" charset="0"/>
            </a:rPr>
            <a:t>Contact with skin and mucous membrane</a:t>
          </a:r>
          <a:endParaRPr lang="en-US" sz="1400" b="1" kern="120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Splashes</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Contact with contaminated fomites</a:t>
          </a: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Entry through broken/ cracked skin</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dsp:txBody>
      <dsp:txXfrm rot="5400000">
        <a:off x="4734692" y="69634"/>
        <a:ext cx="1287201" cy="3491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F2583-AF15-4729-8EFE-2B0FED478C81}">
      <dsp:nvSpPr>
        <dsp:cNvPr id="0" name=""/>
        <dsp:cNvSpPr/>
      </dsp:nvSpPr>
      <dsp:spPr>
        <a:xfrm>
          <a:off x="3216173" y="2410695"/>
          <a:ext cx="91440" cy="1001768"/>
        </a:xfrm>
        <a:custGeom>
          <a:avLst/>
          <a:gdLst/>
          <a:ahLst/>
          <a:cxnLst/>
          <a:rect l="0" t="0" r="0" b="0"/>
          <a:pathLst>
            <a:path>
              <a:moveTo>
                <a:pt x="45720" y="0"/>
              </a:moveTo>
              <a:lnTo>
                <a:pt x="45720" y="511894"/>
              </a:lnTo>
              <a:lnTo>
                <a:pt x="56165" y="511894"/>
              </a:lnTo>
              <a:lnTo>
                <a:pt x="56165" y="10017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85FDC-3495-4A85-ADE6-E9F04B41A534}">
      <dsp:nvSpPr>
        <dsp:cNvPr id="0" name=""/>
        <dsp:cNvSpPr/>
      </dsp:nvSpPr>
      <dsp:spPr>
        <a:xfrm>
          <a:off x="1689" y="77963"/>
          <a:ext cx="6520407" cy="23327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Live laboratory animal study – </a:t>
          </a:r>
          <a:r>
            <a:rPr lang="en-US" sz="2800" b="1" u="sng" kern="1200" dirty="0">
              <a:latin typeface="Arial" panose="020B0604020202020204" pitchFamily="34" charset="0"/>
              <a:cs typeface="Arial" panose="020B0604020202020204" pitchFamily="34" charset="0"/>
            </a:rPr>
            <a:t>without</a:t>
          </a:r>
          <a:r>
            <a:rPr lang="en-US" sz="2800" kern="1200" dirty="0">
              <a:latin typeface="Arial" panose="020B0604020202020204" pitchFamily="34" charset="0"/>
              <a:cs typeface="Arial" panose="020B0604020202020204" pitchFamily="34" charset="0"/>
            </a:rPr>
            <a:t> the use of any type of biohazardous material (e.g., Behavioral studies)</a:t>
          </a:r>
        </a:p>
      </dsp:txBody>
      <dsp:txXfrm>
        <a:off x="1689" y="77963"/>
        <a:ext cx="6520407" cy="2332732"/>
      </dsp:txXfrm>
    </dsp:sp>
    <dsp:sp modelId="{A9D876A5-DAD5-4780-9B46-B0BA00FE2713}">
      <dsp:nvSpPr>
        <dsp:cNvPr id="0" name=""/>
        <dsp:cNvSpPr/>
      </dsp:nvSpPr>
      <dsp:spPr>
        <a:xfrm>
          <a:off x="1677543" y="3412464"/>
          <a:ext cx="3189591" cy="1705227"/>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Laboratory animals from reputed vendor</a:t>
          </a: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IACUC Approval only</a:t>
          </a:r>
        </a:p>
      </dsp:txBody>
      <dsp:txXfrm>
        <a:off x="1677543" y="3412464"/>
        <a:ext cx="3189591" cy="17052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98728-59A7-436F-874A-AC178517C89C}">
      <dsp:nvSpPr>
        <dsp:cNvPr id="0" name=""/>
        <dsp:cNvSpPr/>
      </dsp:nvSpPr>
      <dsp:spPr>
        <a:xfrm>
          <a:off x="3261893" y="2354698"/>
          <a:ext cx="1786354" cy="1026915"/>
        </a:xfrm>
        <a:custGeom>
          <a:avLst/>
          <a:gdLst/>
          <a:ahLst/>
          <a:cxnLst/>
          <a:rect l="0" t="0" r="0" b="0"/>
          <a:pathLst>
            <a:path>
              <a:moveTo>
                <a:pt x="0" y="0"/>
              </a:moveTo>
              <a:lnTo>
                <a:pt x="0" y="537041"/>
              </a:lnTo>
              <a:lnTo>
                <a:pt x="1786354" y="537041"/>
              </a:lnTo>
              <a:lnTo>
                <a:pt x="1786354" y="10269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F2583-AF15-4729-8EFE-2B0FED478C81}">
      <dsp:nvSpPr>
        <dsp:cNvPr id="0" name=""/>
        <dsp:cNvSpPr/>
      </dsp:nvSpPr>
      <dsp:spPr>
        <a:xfrm>
          <a:off x="1599349" y="2354698"/>
          <a:ext cx="1662543" cy="2118494"/>
        </a:xfrm>
        <a:custGeom>
          <a:avLst/>
          <a:gdLst/>
          <a:ahLst/>
          <a:cxnLst/>
          <a:rect l="0" t="0" r="0" b="0"/>
          <a:pathLst>
            <a:path>
              <a:moveTo>
                <a:pt x="1662543" y="0"/>
              </a:moveTo>
              <a:lnTo>
                <a:pt x="1662543" y="1628620"/>
              </a:lnTo>
              <a:lnTo>
                <a:pt x="0" y="1628620"/>
              </a:lnTo>
              <a:lnTo>
                <a:pt x="0" y="2118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85FDC-3495-4A85-ADE6-E9F04B41A534}">
      <dsp:nvSpPr>
        <dsp:cNvPr id="0" name=""/>
        <dsp:cNvSpPr/>
      </dsp:nvSpPr>
      <dsp:spPr>
        <a:xfrm>
          <a:off x="1689" y="21965"/>
          <a:ext cx="6520407" cy="23327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Live animal study – </a:t>
          </a:r>
          <a:r>
            <a:rPr lang="en-US" sz="2800" b="1" u="sng" kern="1200" dirty="0"/>
            <a:t>without</a:t>
          </a:r>
          <a:r>
            <a:rPr lang="en-US" sz="2800" kern="1200" dirty="0"/>
            <a:t> the use of any type of biohazardous material – but animal of zoonotic importance</a:t>
          </a:r>
        </a:p>
      </dsp:txBody>
      <dsp:txXfrm>
        <a:off x="1689" y="21965"/>
        <a:ext cx="6520407" cy="2332732"/>
      </dsp:txXfrm>
    </dsp:sp>
    <dsp:sp modelId="{A9D876A5-DAD5-4780-9B46-B0BA00FE2713}">
      <dsp:nvSpPr>
        <dsp:cNvPr id="0" name=""/>
        <dsp:cNvSpPr/>
      </dsp:nvSpPr>
      <dsp:spPr>
        <a:xfrm>
          <a:off x="371726" y="4473192"/>
          <a:ext cx="2455247" cy="762873"/>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IACUC Approval</a:t>
          </a:r>
        </a:p>
      </dsp:txBody>
      <dsp:txXfrm>
        <a:off x="371726" y="4473192"/>
        <a:ext cx="2455247" cy="762873"/>
      </dsp:txXfrm>
    </dsp:sp>
    <dsp:sp modelId="{BCF8D3A8-62F5-4F46-9829-01F1557C26D3}">
      <dsp:nvSpPr>
        <dsp:cNvPr id="0" name=""/>
        <dsp:cNvSpPr/>
      </dsp:nvSpPr>
      <dsp:spPr>
        <a:xfrm>
          <a:off x="3578999" y="3381613"/>
          <a:ext cx="2938496" cy="718761"/>
        </a:xfrm>
        <a:prstGeom prst="rect">
          <a:avLst/>
        </a:prstGeom>
        <a:solidFill>
          <a:srgbClr val="8AC4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Arial" panose="020B0604020202020204" pitchFamily="34" charset="0"/>
              <a:cs typeface="Arial" panose="020B0604020202020204" pitchFamily="34" charset="0"/>
            </a:rPr>
            <a:t>IBC approval</a:t>
          </a:r>
        </a:p>
      </dsp:txBody>
      <dsp:txXfrm>
        <a:off x="3578999" y="3381613"/>
        <a:ext cx="2938496" cy="718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28F5D-EC21-4168-825E-3E1C847D7A49}">
      <dsp:nvSpPr>
        <dsp:cNvPr id="0" name=""/>
        <dsp:cNvSpPr/>
      </dsp:nvSpPr>
      <dsp:spPr>
        <a:xfrm>
          <a:off x="3200399" y="2735951"/>
          <a:ext cx="1970702" cy="752146"/>
        </a:xfrm>
        <a:custGeom>
          <a:avLst/>
          <a:gdLst/>
          <a:ahLst/>
          <a:cxnLst/>
          <a:rect l="0" t="0" r="0" b="0"/>
          <a:pathLst>
            <a:path>
              <a:moveTo>
                <a:pt x="0" y="0"/>
              </a:moveTo>
              <a:lnTo>
                <a:pt x="0" y="315685"/>
              </a:lnTo>
              <a:lnTo>
                <a:pt x="1970702" y="315685"/>
              </a:lnTo>
              <a:lnTo>
                <a:pt x="1970702" y="752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F2583-AF15-4729-8EFE-2B0FED478C81}">
      <dsp:nvSpPr>
        <dsp:cNvPr id="0" name=""/>
        <dsp:cNvSpPr/>
      </dsp:nvSpPr>
      <dsp:spPr>
        <a:xfrm>
          <a:off x="1530501" y="2735951"/>
          <a:ext cx="1669897" cy="1110252"/>
        </a:xfrm>
        <a:custGeom>
          <a:avLst/>
          <a:gdLst/>
          <a:ahLst/>
          <a:cxnLst/>
          <a:rect l="0" t="0" r="0" b="0"/>
          <a:pathLst>
            <a:path>
              <a:moveTo>
                <a:pt x="1669897" y="0"/>
              </a:moveTo>
              <a:lnTo>
                <a:pt x="1669897" y="673791"/>
              </a:lnTo>
              <a:lnTo>
                <a:pt x="0" y="673791"/>
              </a:lnTo>
              <a:lnTo>
                <a:pt x="0" y="11102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85FDC-3495-4A85-ADE6-E9F04B41A534}">
      <dsp:nvSpPr>
        <dsp:cNvPr id="0" name=""/>
        <dsp:cNvSpPr/>
      </dsp:nvSpPr>
      <dsp:spPr>
        <a:xfrm>
          <a:off x="484803" y="657567"/>
          <a:ext cx="5431191" cy="2078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Live Genetically Modified Animal study</a:t>
          </a:r>
        </a:p>
      </dsp:txBody>
      <dsp:txXfrm>
        <a:off x="484803" y="657567"/>
        <a:ext cx="5431191" cy="2078384"/>
      </dsp:txXfrm>
    </dsp:sp>
    <dsp:sp modelId="{A9D876A5-DAD5-4780-9B46-B0BA00FE2713}">
      <dsp:nvSpPr>
        <dsp:cNvPr id="0" name=""/>
        <dsp:cNvSpPr/>
      </dsp:nvSpPr>
      <dsp:spPr>
        <a:xfrm>
          <a:off x="0" y="3846203"/>
          <a:ext cx="3061002" cy="870344"/>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IACUC Approval</a:t>
          </a:r>
        </a:p>
      </dsp:txBody>
      <dsp:txXfrm>
        <a:off x="0" y="3846203"/>
        <a:ext cx="3061002" cy="870344"/>
      </dsp:txXfrm>
    </dsp:sp>
    <dsp:sp modelId="{CC46254A-F8A9-4B37-B716-621B968744D1}">
      <dsp:nvSpPr>
        <dsp:cNvPr id="0" name=""/>
        <dsp:cNvSpPr/>
      </dsp:nvSpPr>
      <dsp:spPr>
        <a:xfrm>
          <a:off x="3941404" y="3488098"/>
          <a:ext cx="2459393" cy="848895"/>
        </a:xfrm>
        <a:prstGeom prst="rect">
          <a:avLst/>
        </a:prstGeom>
        <a:solidFill>
          <a:srgbClr val="8AC4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IBC Approval</a:t>
          </a:r>
        </a:p>
      </dsp:txBody>
      <dsp:txXfrm>
        <a:off x="3941404" y="3488098"/>
        <a:ext cx="2459393" cy="8488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EBAD2-EF63-4E1C-A321-5D449A4C71EC}">
      <dsp:nvSpPr>
        <dsp:cNvPr id="0" name=""/>
        <dsp:cNvSpPr/>
      </dsp:nvSpPr>
      <dsp:spPr>
        <a:xfrm>
          <a:off x="3215995" y="2326140"/>
          <a:ext cx="1707781" cy="1272584"/>
        </a:xfrm>
        <a:custGeom>
          <a:avLst/>
          <a:gdLst/>
          <a:ahLst/>
          <a:cxnLst/>
          <a:rect l="0" t="0" r="0" b="0"/>
          <a:pathLst>
            <a:path>
              <a:moveTo>
                <a:pt x="0" y="0"/>
              </a:moveTo>
              <a:lnTo>
                <a:pt x="0" y="861675"/>
              </a:lnTo>
              <a:lnTo>
                <a:pt x="1707781" y="861675"/>
              </a:lnTo>
              <a:lnTo>
                <a:pt x="1707781" y="12725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F2583-AF15-4729-8EFE-2B0FED478C81}">
      <dsp:nvSpPr>
        <dsp:cNvPr id="0" name=""/>
        <dsp:cNvSpPr/>
      </dsp:nvSpPr>
      <dsp:spPr>
        <a:xfrm>
          <a:off x="1440900" y="2326140"/>
          <a:ext cx="1775095" cy="1526760"/>
        </a:xfrm>
        <a:custGeom>
          <a:avLst/>
          <a:gdLst/>
          <a:ahLst/>
          <a:cxnLst/>
          <a:rect l="0" t="0" r="0" b="0"/>
          <a:pathLst>
            <a:path>
              <a:moveTo>
                <a:pt x="1775095" y="0"/>
              </a:moveTo>
              <a:lnTo>
                <a:pt x="1775095" y="1115852"/>
              </a:lnTo>
              <a:lnTo>
                <a:pt x="0" y="1115852"/>
              </a:lnTo>
              <a:lnTo>
                <a:pt x="0" y="1526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85FDC-3495-4A85-ADE6-E9F04B41A534}">
      <dsp:nvSpPr>
        <dsp:cNvPr id="0" name=""/>
        <dsp:cNvSpPr/>
      </dsp:nvSpPr>
      <dsp:spPr>
        <a:xfrm>
          <a:off x="243051" y="369432"/>
          <a:ext cx="5945888" cy="19567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Live Animal study </a:t>
          </a:r>
          <a:r>
            <a:rPr lang="en-US" sz="2700" b="1" u="sng" kern="1200" dirty="0"/>
            <a:t>with the use </a:t>
          </a:r>
          <a:r>
            <a:rPr lang="en-US" sz="2700" kern="1200" dirty="0"/>
            <a:t>of  any type of biohazardous material (genetically modified materials, pathogens, arthropods etc.) via any route of exposure.</a:t>
          </a:r>
        </a:p>
      </dsp:txBody>
      <dsp:txXfrm>
        <a:off x="243051" y="369432"/>
        <a:ext cx="5945888" cy="1956708"/>
      </dsp:txXfrm>
    </dsp:sp>
    <dsp:sp modelId="{A9D876A5-DAD5-4780-9B46-B0BA00FE2713}">
      <dsp:nvSpPr>
        <dsp:cNvPr id="0" name=""/>
        <dsp:cNvSpPr/>
      </dsp:nvSpPr>
      <dsp:spPr>
        <a:xfrm>
          <a:off x="0" y="3852901"/>
          <a:ext cx="2881800" cy="819391"/>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IACUC Approval</a:t>
          </a:r>
        </a:p>
      </dsp:txBody>
      <dsp:txXfrm>
        <a:off x="0" y="3852901"/>
        <a:ext cx="2881800" cy="819391"/>
      </dsp:txXfrm>
    </dsp:sp>
    <dsp:sp modelId="{FE28A640-40F0-4561-B7A4-EAA23EBE4CFB}">
      <dsp:nvSpPr>
        <dsp:cNvPr id="0" name=""/>
        <dsp:cNvSpPr/>
      </dsp:nvSpPr>
      <dsp:spPr>
        <a:xfrm>
          <a:off x="3686609" y="3598724"/>
          <a:ext cx="2474335" cy="753352"/>
        </a:xfrm>
        <a:prstGeom prst="rect">
          <a:avLst/>
        </a:prstGeom>
        <a:solidFill>
          <a:srgbClr val="8AC4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IBC Approval</a:t>
          </a:r>
        </a:p>
      </dsp:txBody>
      <dsp:txXfrm>
        <a:off x="3686609" y="3598724"/>
        <a:ext cx="2474335" cy="753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EBAD2-EF63-4E1C-A321-5D449A4C71EC}">
      <dsp:nvSpPr>
        <dsp:cNvPr id="0" name=""/>
        <dsp:cNvSpPr/>
      </dsp:nvSpPr>
      <dsp:spPr>
        <a:xfrm>
          <a:off x="3497351" y="1525723"/>
          <a:ext cx="1850195" cy="786560"/>
        </a:xfrm>
        <a:custGeom>
          <a:avLst/>
          <a:gdLst/>
          <a:ahLst/>
          <a:cxnLst/>
          <a:rect l="0" t="0" r="0" b="0"/>
          <a:pathLst>
            <a:path>
              <a:moveTo>
                <a:pt x="0" y="0"/>
              </a:moveTo>
              <a:lnTo>
                <a:pt x="0" y="386110"/>
              </a:lnTo>
              <a:lnTo>
                <a:pt x="1850195" y="386110"/>
              </a:lnTo>
              <a:lnTo>
                <a:pt x="1850195" y="7865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9D93F3-E578-4930-BBB0-5775060BD351}">
      <dsp:nvSpPr>
        <dsp:cNvPr id="0" name=""/>
        <dsp:cNvSpPr/>
      </dsp:nvSpPr>
      <dsp:spPr>
        <a:xfrm>
          <a:off x="408197" y="3478185"/>
          <a:ext cx="341664" cy="967430"/>
        </a:xfrm>
        <a:custGeom>
          <a:avLst/>
          <a:gdLst/>
          <a:ahLst/>
          <a:cxnLst/>
          <a:rect l="0" t="0" r="0" b="0"/>
          <a:pathLst>
            <a:path>
              <a:moveTo>
                <a:pt x="0" y="0"/>
              </a:moveTo>
              <a:lnTo>
                <a:pt x="0" y="967430"/>
              </a:lnTo>
              <a:lnTo>
                <a:pt x="341664" y="9674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F2583-AF15-4729-8EFE-2B0FED478C81}">
      <dsp:nvSpPr>
        <dsp:cNvPr id="0" name=""/>
        <dsp:cNvSpPr/>
      </dsp:nvSpPr>
      <dsp:spPr>
        <a:xfrm>
          <a:off x="1679020" y="1525723"/>
          <a:ext cx="1818330" cy="1153926"/>
        </a:xfrm>
        <a:custGeom>
          <a:avLst/>
          <a:gdLst/>
          <a:ahLst/>
          <a:cxnLst/>
          <a:rect l="0" t="0" r="0" b="0"/>
          <a:pathLst>
            <a:path>
              <a:moveTo>
                <a:pt x="1818330" y="0"/>
              </a:moveTo>
              <a:lnTo>
                <a:pt x="1818330" y="753475"/>
              </a:lnTo>
              <a:lnTo>
                <a:pt x="0" y="753475"/>
              </a:lnTo>
              <a:lnTo>
                <a:pt x="0" y="1153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85FDC-3495-4A85-ADE6-E9F04B41A534}">
      <dsp:nvSpPr>
        <dsp:cNvPr id="0" name=""/>
        <dsp:cNvSpPr/>
      </dsp:nvSpPr>
      <dsp:spPr>
        <a:xfrm>
          <a:off x="1219131" y="113086"/>
          <a:ext cx="4556438" cy="14126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Dead animals or animal tissue use </a:t>
          </a:r>
          <a:r>
            <a:rPr lang="en-US" sz="2000" i="1" kern="1200" dirty="0">
              <a:latin typeface="Arial" panose="020B0604020202020204" pitchFamily="34" charset="0"/>
              <a:cs typeface="Arial" panose="020B0604020202020204" pitchFamily="34" charset="0"/>
            </a:rPr>
            <a:t>in vitro</a:t>
          </a:r>
          <a:r>
            <a:rPr lang="en-US" sz="2000" kern="1200" dirty="0">
              <a:latin typeface="Arial" panose="020B0604020202020204" pitchFamily="34" charset="0"/>
              <a:cs typeface="Arial" panose="020B0604020202020204" pitchFamily="34" charset="0"/>
            </a:rPr>
            <a:t> study (viral vectors, pathogens, arthropods etc.).</a:t>
          </a:r>
        </a:p>
      </dsp:txBody>
      <dsp:txXfrm>
        <a:off x="1219131" y="113086"/>
        <a:ext cx="4556438" cy="1412636"/>
      </dsp:txXfrm>
    </dsp:sp>
    <dsp:sp modelId="{A9D876A5-DAD5-4780-9B46-B0BA00FE2713}">
      <dsp:nvSpPr>
        <dsp:cNvPr id="0" name=""/>
        <dsp:cNvSpPr/>
      </dsp:nvSpPr>
      <dsp:spPr>
        <a:xfrm>
          <a:off x="90491" y="2679649"/>
          <a:ext cx="3177058" cy="798536"/>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IACUC Approval</a:t>
          </a:r>
        </a:p>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Submit a ‘Tissue Use Form’ only if collecting tissue from an animal (Primary cell lines)</a:t>
          </a:r>
        </a:p>
      </dsp:txBody>
      <dsp:txXfrm>
        <a:off x="90491" y="2679649"/>
        <a:ext cx="3177058" cy="798536"/>
      </dsp:txXfrm>
    </dsp:sp>
    <dsp:sp modelId="{CB294D07-4270-4010-A7A4-794C7669321B}">
      <dsp:nvSpPr>
        <dsp:cNvPr id="0" name=""/>
        <dsp:cNvSpPr/>
      </dsp:nvSpPr>
      <dsp:spPr>
        <a:xfrm>
          <a:off x="749861" y="4078212"/>
          <a:ext cx="3393569" cy="734807"/>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2">
                  <a:lumMod val="75000"/>
                </a:schemeClr>
              </a:solidFill>
              <a:latin typeface="Arial" panose="020B0604020202020204" pitchFamily="34" charset="0"/>
              <a:cs typeface="Arial" panose="020B0604020202020204" pitchFamily="34" charset="0"/>
            </a:rPr>
            <a:t>If working with cell lines purchased from a vendor (ATCC) you don’t need an IACUC approval</a:t>
          </a:r>
        </a:p>
      </dsp:txBody>
      <dsp:txXfrm>
        <a:off x="749861" y="4078212"/>
        <a:ext cx="3393569" cy="734807"/>
      </dsp:txXfrm>
    </dsp:sp>
    <dsp:sp modelId="{FE28A640-40F0-4561-B7A4-EAA23EBE4CFB}">
      <dsp:nvSpPr>
        <dsp:cNvPr id="0" name=""/>
        <dsp:cNvSpPr/>
      </dsp:nvSpPr>
      <dsp:spPr>
        <a:xfrm>
          <a:off x="3866433" y="2312283"/>
          <a:ext cx="2962226" cy="843157"/>
        </a:xfrm>
        <a:prstGeom prst="rect">
          <a:avLst/>
        </a:prstGeom>
        <a:solidFill>
          <a:srgbClr val="8AC4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IBC Approval</a:t>
          </a:r>
        </a:p>
      </dsp:txBody>
      <dsp:txXfrm>
        <a:off x="3866433" y="2312283"/>
        <a:ext cx="2962226" cy="843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CB0C4-85DF-447F-A94E-FB2AD96B28DD}">
      <dsp:nvSpPr>
        <dsp:cNvPr id="0" name=""/>
        <dsp:cNvSpPr/>
      </dsp:nvSpPr>
      <dsp:spPr>
        <a:xfrm>
          <a:off x="2887245" y="1011865"/>
          <a:ext cx="949552" cy="3610674"/>
        </a:xfrm>
        <a:custGeom>
          <a:avLst/>
          <a:gdLst/>
          <a:ahLst/>
          <a:cxnLst/>
          <a:rect l="0" t="0" r="0" b="0"/>
          <a:pathLst>
            <a:path>
              <a:moveTo>
                <a:pt x="949552" y="0"/>
              </a:moveTo>
              <a:lnTo>
                <a:pt x="949552" y="3610674"/>
              </a:lnTo>
              <a:lnTo>
                <a:pt x="0" y="3610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6A730-3D3E-4150-AAED-B8D450B72FF9}">
      <dsp:nvSpPr>
        <dsp:cNvPr id="0" name=""/>
        <dsp:cNvSpPr/>
      </dsp:nvSpPr>
      <dsp:spPr>
        <a:xfrm>
          <a:off x="1038434" y="2231228"/>
          <a:ext cx="278717" cy="523163"/>
        </a:xfrm>
        <a:custGeom>
          <a:avLst/>
          <a:gdLst/>
          <a:ahLst/>
          <a:cxnLst/>
          <a:rect l="0" t="0" r="0" b="0"/>
          <a:pathLst>
            <a:path>
              <a:moveTo>
                <a:pt x="0" y="0"/>
              </a:moveTo>
              <a:lnTo>
                <a:pt x="0" y="523163"/>
              </a:lnTo>
              <a:lnTo>
                <a:pt x="278717" y="5231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39F829-B2BC-4E2C-8F4B-D7E708629360}">
      <dsp:nvSpPr>
        <dsp:cNvPr id="0" name=""/>
        <dsp:cNvSpPr/>
      </dsp:nvSpPr>
      <dsp:spPr>
        <a:xfrm>
          <a:off x="1038434" y="2231228"/>
          <a:ext cx="271906" cy="1359723"/>
        </a:xfrm>
        <a:custGeom>
          <a:avLst/>
          <a:gdLst/>
          <a:ahLst/>
          <a:cxnLst/>
          <a:rect l="0" t="0" r="0" b="0"/>
          <a:pathLst>
            <a:path>
              <a:moveTo>
                <a:pt x="0" y="0"/>
              </a:moveTo>
              <a:lnTo>
                <a:pt x="0" y="1359723"/>
              </a:lnTo>
              <a:lnTo>
                <a:pt x="271906" y="13597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8D03CA-25CF-4F3A-A099-252248ED07A5}">
      <dsp:nvSpPr>
        <dsp:cNvPr id="0" name=""/>
        <dsp:cNvSpPr/>
      </dsp:nvSpPr>
      <dsp:spPr>
        <a:xfrm>
          <a:off x="2046615" y="1011865"/>
          <a:ext cx="1790182" cy="208877"/>
        </a:xfrm>
        <a:custGeom>
          <a:avLst/>
          <a:gdLst/>
          <a:ahLst/>
          <a:cxnLst/>
          <a:rect l="0" t="0" r="0" b="0"/>
          <a:pathLst>
            <a:path>
              <a:moveTo>
                <a:pt x="1790182" y="0"/>
              </a:moveTo>
              <a:lnTo>
                <a:pt x="0" y="0"/>
              </a:lnTo>
              <a:lnTo>
                <a:pt x="0" y="2088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EFADA3-B702-4E30-AE15-71E0CC27E3D8}">
      <dsp:nvSpPr>
        <dsp:cNvPr id="0" name=""/>
        <dsp:cNvSpPr/>
      </dsp:nvSpPr>
      <dsp:spPr>
        <a:xfrm>
          <a:off x="4972058" y="3479116"/>
          <a:ext cx="91440" cy="1338771"/>
        </a:xfrm>
        <a:custGeom>
          <a:avLst/>
          <a:gdLst/>
          <a:ahLst/>
          <a:cxnLst/>
          <a:rect l="0" t="0" r="0" b="0"/>
          <a:pathLst>
            <a:path>
              <a:moveTo>
                <a:pt x="45720" y="0"/>
              </a:moveTo>
              <a:lnTo>
                <a:pt x="45720" y="1338771"/>
              </a:lnTo>
              <a:lnTo>
                <a:pt x="96215" y="13387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136189-9607-4946-9397-5CD1196548DE}">
      <dsp:nvSpPr>
        <dsp:cNvPr id="0" name=""/>
        <dsp:cNvSpPr/>
      </dsp:nvSpPr>
      <dsp:spPr>
        <a:xfrm>
          <a:off x="3836798" y="1011865"/>
          <a:ext cx="1850195" cy="1747603"/>
        </a:xfrm>
        <a:custGeom>
          <a:avLst/>
          <a:gdLst/>
          <a:ahLst/>
          <a:cxnLst/>
          <a:rect l="0" t="0" r="0" b="0"/>
          <a:pathLst>
            <a:path>
              <a:moveTo>
                <a:pt x="0" y="0"/>
              </a:moveTo>
              <a:lnTo>
                <a:pt x="0" y="1535401"/>
              </a:lnTo>
              <a:lnTo>
                <a:pt x="1850195" y="1535401"/>
              </a:lnTo>
              <a:lnTo>
                <a:pt x="1850195" y="17476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7FFF04-70AB-4C5F-8BF8-C4C50E2FB599}">
      <dsp:nvSpPr>
        <dsp:cNvPr id="0" name=""/>
        <dsp:cNvSpPr/>
      </dsp:nvSpPr>
      <dsp:spPr>
        <a:xfrm>
          <a:off x="1591076" y="1380"/>
          <a:ext cx="4491443" cy="10104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Live Animal study - includes human cancer cell lines or any type of Xenotransplantation study</a:t>
          </a:r>
        </a:p>
      </dsp:txBody>
      <dsp:txXfrm>
        <a:off x="1591076" y="1380"/>
        <a:ext cx="4491443" cy="1010484"/>
      </dsp:txXfrm>
    </dsp:sp>
    <dsp:sp modelId="{58F717B3-0FE2-4E2E-99E5-82880C5E1430}">
      <dsp:nvSpPr>
        <dsp:cNvPr id="0" name=""/>
        <dsp:cNvSpPr/>
      </dsp:nvSpPr>
      <dsp:spPr>
        <a:xfrm>
          <a:off x="4850474" y="2759469"/>
          <a:ext cx="1673039" cy="719647"/>
        </a:xfrm>
        <a:prstGeom prst="rect">
          <a:avLst/>
        </a:prstGeom>
        <a:solidFill>
          <a:srgbClr val="74C427"/>
        </a:solidFill>
        <a:ln>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IBC Approval</a:t>
          </a:r>
        </a:p>
      </dsp:txBody>
      <dsp:txXfrm>
        <a:off x="4850474" y="2759469"/>
        <a:ext cx="1673039" cy="719647"/>
      </dsp:txXfrm>
    </dsp:sp>
    <dsp:sp modelId="{9593A7AD-B05E-4554-82F8-1A241CD1A823}">
      <dsp:nvSpPr>
        <dsp:cNvPr id="0" name=""/>
        <dsp:cNvSpPr/>
      </dsp:nvSpPr>
      <dsp:spPr>
        <a:xfrm>
          <a:off x="5068273" y="4476697"/>
          <a:ext cx="2146714" cy="682380"/>
        </a:xfrm>
        <a:prstGeom prst="rect">
          <a:avLst/>
        </a:prstGeom>
        <a:solidFill>
          <a:schemeClr val="bg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4">
                  <a:lumMod val="50000"/>
                </a:schemeClr>
              </a:solidFill>
              <a:latin typeface="Arial" panose="020B0604020202020204" pitchFamily="34" charset="0"/>
              <a:cs typeface="Arial" panose="020B0604020202020204" pitchFamily="34" charset="0"/>
            </a:rPr>
            <a:t>RMS approval if – if Radiation or  chemotherapeutics are involved</a:t>
          </a:r>
        </a:p>
      </dsp:txBody>
      <dsp:txXfrm>
        <a:off x="5068273" y="4476697"/>
        <a:ext cx="2146714" cy="682380"/>
      </dsp:txXfrm>
    </dsp:sp>
    <dsp:sp modelId="{56402B32-CA65-4348-AC8C-71BCFB0DB35E}">
      <dsp:nvSpPr>
        <dsp:cNvPr id="0" name=""/>
        <dsp:cNvSpPr/>
      </dsp:nvSpPr>
      <dsp:spPr>
        <a:xfrm>
          <a:off x="786389" y="1220743"/>
          <a:ext cx="2520452" cy="1010484"/>
        </a:xfrm>
        <a:prstGeom prst="rect">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2">
                  <a:lumMod val="50000"/>
                </a:schemeClr>
              </a:solidFill>
              <a:latin typeface="Arial" panose="020B0604020202020204" pitchFamily="34" charset="0"/>
              <a:cs typeface="Arial" panose="020B0604020202020204" pitchFamily="34" charset="0"/>
            </a:rPr>
            <a:t>If samples were collected from live human subjects </a:t>
          </a:r>
        </a:p>
      </dsp:txBody>
      <dsp:txXfrm>
        <a:off x="786389" y="1220743"/>
        <a:ext cx="2520452" cy="1010484"/>
      </dsp:txXfrm>
    </dsp:sp>
    <dsp:sp modelId="{F14BDE03-4840-4319-9F1B-1B750523B443}">
      <dsp:nvSpPr>
        <dsp:cNvPr id="0" name=""/>
        <dsp:cNvSpPr/>
      </dsp:nvSpPr>
      <dsp:spPr>
        <a:xfrm>
          <a:off x="1310341" y="3239025"/>
          <a:ext cx="1348593" cy="703853"/>
        </a:xfrm>
        <a:prstGeom prst="rect">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If NO (ATCC) – IRB not required</a:t>
          </a:r>
        </a:p>
      </dsp:txBody>
      <dsp:txXfrm>
        <a:off x="1310341" y="3239025"/>
        <a:ext cx="1348593" cy="703853"/>
      </dsp:txXfrm>
    </dsp:sp>
    <dsp:sp modelId="{832B4A12-20FA-4A88-8248-76FDCBA7E843}">
      <dsp:nvSpPr>
        <dsp:cNvPr id="0" name=""/>
        <dsp:cNvSpPr/>
      </dsp:nvSpPr>
      <dsp:spPr>
        <a:xfrm>
          <a:off x="1317151" y="2505099"/>
          <a:ext cx="1347097" cy="498583"/>
        </a:xfrm>
        <a:prstGeom prst="rect">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If Yes, - IRB Required (Primary Cells)</a:t>
          </a:r>
        </a:p>
      </dsp:txBody>
      <dsp:txXfrm>
        <a:off x="1317151" y="2505099"/>
        <a:ext cx="1347097" cy="498583"/>
      </dsp:txXfrm>
    </dsp:sp>
    <dsp:sp modelId="{3E06C726-3411-4781-A802-B7A01037676C}">
      <dsp:nvSpPr>
        <dsp:cNvPr id="0" name=""/>
        <dsp:cNvSpPr/>
      </dsp:nvSpPr>
      <dsp:spPr>
        <a:xfrm>
          <a:off x="1163095" y="4237081"/>
          <a:ext cx="1724150" cy="770919"/>
        </a:xfrm>
        <a:prstGeom prst="rect">
          <a:avLst/>
        </a:prstGeom>
        <a:solidFill>
          <a:schemeClr val="accent4">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accent5">
                  <a:lumMod val="75000"/>
                </a:schemeClr>
              </a:solidFill>
              <a:latin typeface="Arial" panose="020B0604020202020204" pitchFamily="34" charset="0"/>
              <a:cs typeface="Arial" panose="020B0604020202020204" pitchFamily="34" charset="0"/>
            </a:rPr>
            <a:t>IACUC Approval</a:t>
          </a:r>
        </a:p>
      </dsp:txBody>
      <dsp:txXfrm>
        <a:off x="1163095" y="4237081"/>
        <a:ext cx="1724150" cy="770919"/>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a:t>A Veterinarian, a</a:t>
            </a:r>
            <a:r>
              <a:rPr lang="en-US" baseline="0"/>
              <a:t> </a:t>
            </a:r>
            <a:r>
              <a:rPr lang="en-US"/>
              <a:t>Research Scientist, a Non-Scientist,</a:t>
            </a:r>
            <a:r>
              <a:rPr lang="en-US" baseline="0"/>
              <a:t> a Community Member</a:t>
            </a:r>
          </a:p>
          <a:p>
            <a:pPr marL="228600" indent="-228600">
              <a:buAutoNum type="arabicParenR"/>
            </a:pPr>
            <a:endParaRPr lang="en-US" baseline="0"/>
          </a:p>
          <a:p>
            <a:pPr marL="228600" indent="-228600">
              <a:buAutoNum type="arabicParenR"/>
            </a:pPr>
            <a:endParaRPr lang="en-US" baseline="0"/>
          </a:p>
        </p:txBody>
      </p:sp>
      <p:sp>
        <p:nvSpPr>
          <p:cNvPr id="4" name="Slide Number Placeholder 3"/>
          <p:cNvSpPr>
            <a:spLocks noGrp="1"/>
          </p:cNvSpPr>
          <p:nvPr>
            <p:ph type="sldNum" sz="quarter" idx="10"/>
          </p:nvPr>
        </p:nvSpPr>
        <p:spPr/>
        <p:txBody>
          <a:bodyPr/>
          <a:lstStyle/>
          <a:p>
            <a:fld id="{583B173B-F9AE-4CD2-AF4D-FCB2C1644010}" type="slidenum">
              <a:rPr lang="en-US" smtClean="0"/>
              <a:t>3</a:t>
            </a:fld>
            <a:endParaRPr lang="en-US"/>
          </a:p>
        </p:txBody>
      </p:sp>
    </p:spTree>
    <p:extLst>
      <p:ext uri="{BB962C8B-B14F-4D97-AF65-F5344CB8AC3E}">
        <p14:creationId xmlns:p14="http://schemas.microsoft.com/office/powerpoint/2010/main" val="96573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4A24"/>
                </a:solidFill>
              </a:rPr>
              <a:t>The UNT IACUC requires that methods of euthanasia in animal research protocols be a method approved by the AVMA for each species.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14</a:t>
            </a:fld>
            <a:endParaRPr lang="en-US"/>
          </a:p>
        </p:txBody>
      </p:sp>
    </p:spTree>
    <p:extLst>
      <p:ext uri="{BB962C8B-B14F-4D97-AF65-F5344CB8AC3E}">
        <p14:creationId xmlns:p14="http://schemas.microsoft.com/office/powerpoint/2010/main" val="2562563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4A24"/>
                </a:solidFill>
              </a:rPr>
              <a:t>The UNT IACUC requires that methods of euthanasia in animal research protocols be a method approved by the AVMA for each species.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15</a:t>
            </a:fld>
            <a:endParaRPr lang="en-US"/>
          </a:p>
        </p:txBody>
      </p:sp>
    </p:spTree>
    <p:extLst>
      <p:ext uri="{BB962C8B-B14F-4D97-AF65-F5344CB8AC3E}">
        <p14:creationId xmlns:p14="http://schemas.microsoft.com/office/powerpoint/2010/main" val="152601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17</a:t>
            </a:fld>
            <a:endParaRPr lang="en-US"/>
          </a:p>
        </p:txBody>
      </p:sp>
    </p:spTree>
    <p:extLst>
      <p:ext uri="{BB962C8B-B14F-4D97-AF65-F5344CB8AC3E}">
        <p14:creationId xmlns:p14="http://schemas.microsoft.com/office/powerpoint/2010/main" val="60638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4A24"/>
                </a:solidFill>
              </a:rPr>
              <a:t>The UNT IACUC requires that methods of euthanasia in animal research protocols be a method approved by the AVMA for each species.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18</a:t>
            </a:fld>
            <a:endParaRPr lang="en-US"/>
          </a:p>
        </p:txBody>
      </p:sp>
    </p:spTree>
    <p:extLst>
      <p:ext uri="{BB962C8B-B14F-4D97-AF65-F5344CB8AC3E}">
        <p14:creationId xmlns:p14="http://schemas.microsoft.com/office/powerpoint/2010/main" val="202908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19</a:t>
            </a:fld>
            <a:endParaRPr lang="en-US"/>
          </a:p>
        </p:txBody>
      </p:sp>
    </p:spTree>
    <p:extLst>
      <p:ext uri="{BB962C8B-B14F-4D97-AF65-F5344CB8AC3E}">
        <p14:creationId xmlns:p14="http://schemas.microsoft.com/office/powerpoint/2010/main" val="556319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Sensory tasks, open field study, maze – water maze, or rotarod, grip strength etc.</a:t>
            </a:r>
          </a:p>
        </p:txBody>
      </p:sp>
      <p:sp>
        <p:nvSpPr>
          <p:cNvPr id="4" name="Slide Number Placeholder 3"/>
          <p:cNvSpPr>
            <a:spLocks noGrp="1"/>
          </p:cNvSpPr>
          <p:nvPr>
            <p:ph type="sldNum" sz="quarter" idx="5"/>
          </p:nvPr>
        </p:nvSpPr>
        <p:spPr/>
        <p:txBody>
          <a:bodyPr/>
          <a:lstStyle/>
          <a:p>
            <a:fld id="{583B173B-F9AE-4CD2-AF4D-FCB2C1644010}" type="slidenum">
              <a:rPr lang="en-US" smtClean="0"/>
              <a:t>21</a:t>
            </a:fld>
            <a:endParaRPr lang="en-US"/>
          </a:p>
        </p:txBody>
      </p:sp>
    </p:spTree>
    <p:extLst>
      <p:ext uri="{BB962C8B-B14F-4D97-AF65-F5344CB8AC3E}">
        <p14:creationId xmlns:p14="http://schemas.microsoft.com/office/powerpoint/2010/main" val="73787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Sensory tasks, open field study, maze – water maze, or rotarod, grip strength etc.</a:t>
            </a:r>
          </a:p>
        </p:txBody>
      </p:sp>
      <p:sp>
        <p:nvSpPr>
          <p:cNvPr id="4" name="Slide Number Placeholder 3"/>
          <p:cNvSpPr>
            <a:spLocks noGrp="1"/>
          </p:cNvSpPr>
          <p:nvPr>
            <p:ph type="sldNum" sz="quarter" idx="5"/>
          </p:nvPr>
        </p:nvSpPr>
        <p:spPr/>
        <p:txBody>
          <a:bodyPr/>
          <a:lstStyle/>
          <a:p>
            <a:fld id="{583B173B-F9AE-4CD2-AF4D-FCB2C1644010}" type="slidenum">
              <a:rPr lang="en-US" smtClean="0"/>
              <a:t>22</a:t>
            </a:fld>
            <a:endParaRPr lang="en-US"/>
          </a:p>
        </p:txBody>
      </p:sp>
    </p:spTree>
    <p:extLst>
      <p:ext uri="{BB962C8B-B14F-4D97-AF65-F5344CB8AC3E}">
        <p14:creationId xmlns:p14="http://schemas.microsoft.com/office/powerpoint/2010/main" val="268923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Sensory tasks, open field study, maze – water maze, or rotarod, grip strength etc.</a:t>
            </a:r>
          </a:p>
        </p:txBody>
      </p:sp>
      <p:sp>
        <p:nvSpPr>
          <p:cNvPr id="4" name="Slide Number Placeholder 3"/>
          <p:cNvSpPr>
            <a:spLocks noGrp="1"/>
          </p:cNvSpPr>
          <p:nvPr>
            <p:ph type="sldNum" sz="quarter" idx="5"/>
          </p:nvPr>
        </p:nvSpPr>
        <p:spPr/>
        <p:txBody>
          <a:bodyPr/>
          <a:lstStyle/>
          <a:p>
            <a:fld id="{583B173B-F9AE-4CD2-AF4D-FCB2C1644010}" type="slidenum">
              <a:rPr lang="en-US" smtClean="0"/>
              <a:t>23</a:t>
            </a:fld>
            <a:endParaRPr lang="en-US"/>
          </a:p>
        </p:txBody>
      </p:sp>
    </p:spTree>
    <p:extLst>
      <p:ext uri="{BB962C8B-B14F-4D97-AF65-F5344CB8AC3E}">
        <p14:creationId xmlns:p14="http://schemas.microsoft.com/office/powerpoint/2010/main" val="467095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Animal research – cancer cell lines, engineered cells line/gene therapy (recombinant viral vectors), chemotherapeutics, X-ray machine….</a:t>
            </a:r>
            <a:r>
              <a:rPr lang="en-US" sz="1200">
                <a:solidFill>
                  <a:srgbClr val="004A24"/>
                </a:solidFill>
              </a:rPr>
              <a:t> Radiation Safety, Laser Safety, EHS, RMS, etc. MTAs will be required for transfer of materials.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27</a:t>
            </a:fld>
            <a:endParaRPr lang="en-US"/>
          </a:p>
        </p:txBody>
      </p:sp>
    </p:spTree>
    <p:extLst>
      <p:ext uri="{BB962C8B-B14F-4D97-AF65-F5344CB8AC3E}">
        <p14:creationId xmlns:p14="http://schemas.microsoft.com/office/powerpoint/2010/main" val="31085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Replacement=alternatives to animal use (technology, simulations) *ultimate goal</a:t>
            </a:r>
          </a:p>
          <a:p>
            <a:r>
              <a:rPr lang="en-US"/>
              <a:t>Reduction=w/o affecting experiment (ex. tissue sharing as long as there were not drugs already used on that tissue)</a:t>
            </a:r>
          </a:p>
          <a:p>
            <a:r>
              <a:rPr lang="en-US"/>
              <a:t>Refine= providing better environment and in turn improving research results  (ex. animals not under stress will have more natural responses)</a:t>
            </a:r>
          </a:p>
        </p:txBody>
      </p:sp>
      <p:sp>
        <p:nvSpPr>
          <p:cNvPr id="4" name="Slide Number Placeholder 3"/>
          <p:cNvSpPr>
            <a:spLocks noGrp="1"/>
          </p:cNvSpPr>
          <p:nvPr>
            <p:ph type="sldNum" sz="quarter" idx="5"/>
          </p:nvPr>
        </p:nvSpPr>
        <p:spPr/>
        <p:txBody>
          <a:bodyPr/>
          <a:lstStyle/>
          <a:p>
            <a:fld id="{583B173B-F9AE-4CD2-AF4D-FCB2C1644010}" type="slidenum">
              <a:rPr lang="en-US" smtClean="0"/>
              <a:t>4</a:t>
            </a:fld>
            <a:endParaRPr lang="en-US"/>
          </a:p>
        </p:txBody>
      </p:sp>
    </p:spTree>
    <p:extLst>
      <p:ext uri="{BB962C8B-B14F-4D97-AF65-F5344CB8AC3E}">
        <p14:creationId xmlns:p14="http://schemas.microsoft.com/office/powerpoint/2010/main" val="39322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B173B-F9AE-4CD2-AF4D-FCB2C1644010}" type="slidenum">
              <a:rPr lang="en-US" smtClean="0"/>
              <a:t>5</a:t>
            </a:fld>
            <a:endParaRPr lang="en-US"/>
          </a:p>
        </p:txBody>
      </p:sp>
    </p:spTree>
    <p:extLst>
      <p:ext uri="{BB962C8B-B14F-4D97-AF65-F5344CB8AC3E}">
        <p14:creationId xmlns:p14="http://schemas.microsoft.com/office/powerpoint/2010/main" val="285296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4A24"/>
                </a:solidFill>
              </a:rPr>
              <a:t>The UNT IACUC requires that methods of euthanasia in animal research protocols be a method approved by the AVMA for each species.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6</a:t>
            </a:fld>
            <a:endParaRPr lang="en-US"/>
          </a:p>
        </p:txBody>
      </p:sp>
    </p:spTree>
    <p:extLst>
      <p:ext uri="{BB962C8B-B14F-4D97-AF65-F5344CB8AC3E}">
        <p14:creationId xmlns:p14="http://schemas.microsoft.com/office/powerpoint/2010/main" val="126626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Protocols have Emergency contacts on front </a:t>
            </a:r>
            <a:r>
              <a:rPr lang="en-US" err="1"/>
              <a:t>pg</a:t>
            </a:r>
            <a:r>
              <a:rPr lang="en-US"/>
              <a:t> and should already be readily accessible in your lab and to all your personnel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B173B-F9AE-4CD2-AF4D-FCB2C16440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5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Protocols have Emergency contacts on front </a:t>
            </a:r>
            <a:r>
              <a:rPr lang="en-US" err="1"/>
              <a:t>pg</a:t>
            </a:r>
            <a:r>
              <a:rPr lang="en-US"/>
              <a:t> and should already be readily accessible in your lab and to all your personnel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B173B-F9AE-4CD2-AF4D-FCB2C16440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3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9</a:t>
            </a:fld>
            <a:endParaRPr lang="en-US"/>
          </a:p>
        </p:txBody>
      </p:sp>
    </p:spTree>
    <p:extLst>
      <p:ext uri="{BB962C8B-B14F-4D97-AF65-F5344CB8AC3E}">
        <p14:creationId xmlns:p14="http://schemas.microsoft.com/office/powerpoint/2010/main" val="207608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232943" indent="-232943">
              <a:buAutoNum type="arabicParenR"/>
            </a:pPr>
            <a:endParaRPr lang="en-US" baseline="0" dirty="0"/>
          </a:p>
        </p:txBody>
      </p:sp>
      <p:sp>
        <p:nvSpPr>
          <p:cNvPr id="4" name="Slide Number Placeholder 3"/>
          <p:cNvSpPr>
            <a:spLocks noGrp="1"/>
          </p:cNvSpPr>
          <p:nvPr>
            <p:ph type="sldNum" sz="quarter" idx="10"/>
          </p:nvPr>
        </p:nvSpPr>
        <p:spPr/>
        <p:txBody>
          <a:bodyPr/>
          <a:lstStyle/>
          <a:p>
            <a:fld id="{583B173B-F9AE-4CD2-AF4D-FCB2C1644010}" type="slidenum">
              <a:rPr lang="en-US" smtClean="0"/>
              <a:t>12</a:t>
            </a:fld>
            <a:endParaRPr lang="en-US"/>
          </a:p>
        </p:txBody>
      </p:sp>
    </p:spTree>
    <p:extLst>
      <p:ext uri="{BB962C8B-B14F-4D97-AF65-F5344CB8AC3E}">
        <p14:creationId xmlns:p14="http://schemas.microsoft.com/office/powerpoint/2010/main" val="161726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232943" indent="-232943">
              <a:buAutoNum type="arabicParenR"/>
            </a:pPr>
            <a:endParaRPr lang="en-US" baseline="0" dirty="0"/>
          </a:p>
        </p:txBody>
      </p:sp>
      <p:sp>
        <p:nvSpPr>
          <p:cNvPr id="4" name="Slide Number Placeholder 3"/>
          <p:cNvSpPr>
            <a:spLocks noGrp="1"/>
          </p:cNvSpPr>
          <p:nvPr>
            <p:ph type="sldNum" sz="quarter" idx="10"/>
          </p:nvPr>
        </p:nvSpPr>
        <p:spPr/>
        <p:txBody>
          <a:bodyPr/>
          <a:lstStyle/>
          <a:p>
            <a:fld id="{583B173B-F9AE-4CD2-AF4D-FCB2C1644010}" type="slidenum">
              <a:rPr lang="en-US" smtClean="0"/>
              <a:t>13</a:t>
            </a:fld>
            <a:endParaRPr lang="en-US"/>
          </a:p>
        </p:txBody>
      </p:sp>
    </p:spTree>
    <p:extLst>
      <p:ext uri="{BB962C8B-B14F-4D97-AF65-F5344CB8AC3E}">
        <p14:creationId xmlns:p14="http://schemas.microsoft.com/office/powerpoint/2010/main" val="3233829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0BDBA7-840D-4EDE-8C7E-EF43DE577E4C}"/>
              </a:ext>
            </a:extLst>
          </p:cNvPr>
          <p:cNvPicPr>
            <a:picLocks noChangeAspect="1"/>
          </p:cNvPicPr>
          <p:nvPr userDrawn="1"/>
        </p:nvPicPr>
        <p:blipFill>
          <a:blip r:embed="rId2">
            <a:alphaModFix amt="5000"/>
          </a:blip>
          <a:stretch>
            <a:fillRect/>
          </a:stretch>
        </p:blipFill>
        <p:spPr>
          <a:xfrm>
            <a:off x="775131" y="952500"/>
            <a:ext cx="10559880" cy="4914900"/>
          </a:xfrm>
          <a:prstGeom prst="rect">
            <a:avLst/>
          </a:prstGeom>
          <a:noFill/>
        </p:spPr>
      </p:pic>
    </p:spTree>
    <p:extLst>
      <p:ext uri="{BB962C8B-B14F-4D97-AF65-F5344CB8AC3E}">
        <p14:creationId xmlns:p14="http://schemas.microsoft.com/office/powerpoint/2010/main" val="2716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solidFill>
                  <a:srgbClr val="004A24"/>
                </a:solidFill>
                <a:effectLst/>
                <a:latin typeface="Calibri Regular"/>
              </a:defRPr>
            </a:lvl1pPr>
          </a:lstStyle>
          <a:p>
            <a:pPr lvl="0">
              <a:spcBef>
                <a:spcPts val="1600"/>
              </a:spcBef>
            </a:pPr>
            <a:r>
              <a:rPr lang="en-US" b="0" i="0" u="none" strike="noStrike">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rgbClr val="004A24"/>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err="1"/>
              <a:t>Mauris</a:t>
            </a:r>
            <a:r>
              <a:rPr lang="en-US" sz="1400"/>
              <a:t> </a:t>
            </a:r>
            <a:r>
              <a:rPr lang="en-US" sz="1400" err="1"/>
              <a:t>accumsan</a:t>
            </a:r>
            <a:r>
              <a:rPr lang="en-US" sz="1400"/>
              <a:t> </a:t>
            </a:r>
            <a:r>
              <a:rPr lang="en-US" sz="1400" err="1"/>
              <a:t>purus</a:t>
            </a:r>
            <a:r>
              <a:rPr lang="en-US" sz="1400"/>
              <a:t> in </a:t>
            </a:r>
            <a:r>
              <a:rPr lang="en-US" sz="1400" err="1"/>
              <a:t>quam</a:t>
            </a:r>
            <a:r>
              <a:rPr lang="en-US" sz="1400"/>
              <a:t> </a:t>
            </a:r>
            <a:r>
              <a:rPr lang="en-US" sz="1400" err="1"/>
              <a:t>lobortis</a:t>
            </a:r>
            <a:r>
              <a:rPr lang="en-US" sz="1400"/>
              <a:t> pharetra. </a:t>
            </a:r>
            <a:r>
              <a:rPr lang="en-US" sz="1400" err="1"/>
              <a:t>Proin</a:t>
            </a:r>
            <a:r>
              <a:rPr lang="en-US" sz="1400"/>
              <a:t> sit </a:t>
            </a:r>
            <a:r>
              <a:rPr lang="en-US" sz="1400" err="1"/>
              <a:t>amet</a:t>
            </a:r>
            <a:r>
              <a:rPr lang="en-US" sz="1400"/>
              <a:t> </a:t>
            </a:r>
            <a:r>
              <a:rPr lang="en-US" sz="1400" err="1"/>
              <a:t>elementum</a:t>
            </a:r>
            <a:r>
              <a:rPr lang="en-US" sz="1400"/>
              <a:t> </a:t>
            </a:r>
            <a:r>
              <a:rPr lang="en-US" sz="1400" err="1"/>
              <a:t>turpis</a:t>
            </a:r>
            <a:r>
              <a:rPr lang="en-US" sz="1400"/>
              <a:t>. </a:t>
            </a:r>
            <a:r>
              <a:rPr lang="en-US" sz="1400" err="1"/>
              <a:t>Vivamus</a:t>
            </a:r>
            <a:r>
              <a:rPr lang="en-US" sz="1400"/>
              <a:t> </a:t>
            </a:r>
            <a:r>
              <a:rPr lang="en-US" sz="1400" err="1"/>
              <a:t>sodales</a:t>
            </a:r>
            <a:r>
              <a:rPr lang="en-US" sz="1400"/>
              <a:t> magna id pulvinar </a:t>
            </a:r>
            <a:r>
              <a:rPr lang="en-US" sz="1400" err="1"/>
              <a:t>pretium</a:t>
            </a:r>
            <a:r>
              <a:rPr lang="en-US" sz="1400"/>
              <a:t>. </a:t>
            </a:r>
            <a:r>
              <a:rPr lang="en-US" sz="1400" err="1"/>
              <a:t>Phasellus</a:t>
            </a:r>
            <a:r>
              <a:rPr lang="en-US" sz="1400"/>
              <a:t> porta ipsum </a:t>
            </a:r>
            <a:r>
              <a:rPr lang="en-US" sz="1400" err="1"/>
              <a:t>nec</a:t>
            </a:r>
            <a:r>
              <a:rPr lang="en-US" sz="1400"/>
              <a:t> </a:t>
            </a:r>
            <a:r>
              <a:rPr lang="en-US" sz="1400" err="1"/>
              <a:t>euismod</a:t>
            </a:r>
            <a:r>
              <a:rPr lang="en-US" sz="1400"/>
              <a:t> </a:t>
            </a:r>
            <a:r>
              <a:rPr lang="en-US" sz="1400" err="1"/>
              <a:t>tincidunt</a:t>
            </a:r>
            <a:r>
              <a:rPr lang="en-US" sz="1400"/>
              <a:t>. </a:t>
            </a:r>
            <a:r>
              <a:rPr lang="en-US" sz="1400" err="1"/>
              <a:t>Aliquam</a:t>
            </a:r>
            <a:r>
              <a:rPr lang="en-US" sz="1400"/>
              <a:t> </a:t>
            </a:r>
            <a:r>
              <a:rPr lang="en-US" sz="1400" err="1"/>
              <a:t>ultrices</a:t>
            </a:r>
            <a:r>
              <a:rPr lang="en-US" sz="1400"/>
              <a:t>, </a:t>
            </a:r>
            <a:r>
              <a:rPr lang="en-US" sz="1400" err="1"/>
              <a:t>justo</a:t>
            </a:r>
            <a:r>
              <a:rPr lang="en-US" sz="1400"/>
              <a:t> </a:t>
            </a:r>
            <a:r>
              <a:rPr lang="en-US" sz="1400" err="1"/>
              <a:t>quis</a:t>
            </a:r>
            <a:r>
              <a:rPr lang="en-US" sz="1400"/>
              <a:t> semper</a:t>
            </a:r>
            <a:endParaRPr lang="en-US">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a:t>Slide Title Here</a:t>
            </a:r>
            <a:endParaRPr lang="en-US" b="0" i="0" u="none" strike="noStrike">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err="1"/>
              <a:t>Mauris</a:t>
            </a:r>
            <a:r>
              <a:rPr lang="en-US" sz="1400"/>
              <a:t> </a:t>
            </a:r>
            <a:r>
              <a:rPr lang="en-US" sz="1400" err="1"/>
              <a:t>accumsan</a:t>
            </a:r>
            <a:r>
              <a:rPr lang="en-US" sz="1400"/>
              <a:t> </a:t>
            </a:r>
            <a:r>
              <a:rPr lang="en-US" sz="1400" err="1"/>
              <a:t>purus</a:t>
            </a:r>
            <a:r>
              <a:rPr lang="en-US" sz="1400"/>
              <a:t> in </a:t>
            </a:r>
            <a:r>
              <a:rPr lang="en-US" sz="1400" err="1"/>
              <a:t>quam</a:t>
            </a:r>
            <a:r>
              <a:rPr lang="en-US" sz="1400"/>
              <a:t> </a:t>
            </a:r>
            <a:r>
              <a:rPr lang="en-US" sz="1400" err="1"/>
              <a:t>lobortis</a:t>
            </a:r>
            <a:r>
              <a:rPr lang="en-US" sz="1400"/>
              <a:t> pharetra. </a:t>
            </a:r>
            <a:r>
              <a:rPr lang="en-US" sz="1400" err="1"/>
              <a:t>Proin</a:t>
            </a:r>
            <a:r>
              <a:rPr lang="en-US" sz="1400"/>
              <a:t> sit </a:t>
            </a:r>
            <a:r>
              <a:rPr lang="en-US" sz="1400" err="1"/>
              <a:t>amet</a:t>
            </a:r>
            <a:r>
              <a:rPr lang="en-US" sz="1400"/>
              <a:t> </a:t>
            </a:r>
            <a:r>
              <a:rPr lang="en-US" sz="1400" err="1"/>
              <a:t>elementum</a:t>
            </a:r>
            <a:r>
              <a:rPr lang="en-US" sz="1400"/>
              <a:t> </a:t>
            </a:r>
            <a:r>
              <a:rPr lang="en-US" sz="1400" err="1"/>
              <a:t>turpis</a:t>
            </a:r>
            <a:r>
              <a:rPr lang="en-US" sz="1400"/>
              <a:t>. </a:t>
            </a:r>
            <a:r>
              <a:rPr lang="en-US" sz="1400" err="1"/>
              <a:t>Vivamus</a:t>
            </a:r>
            <a:r>
              <a:rPr lang="en-US" sz="1400"/>
              <a:t> </a:t>
            </a:r>
            <a:r>
              <a:rPr lang="en-US" sz="1400" err="1"/>
              <a:t>sodales</a:t>
            </a:r>
            <a:r>
              <a:rPr lang="en-US" sz="1400"/>
              <a:t> magna id pulvinar </a:t>
            </a:r>
            <a:r>
              <a:rPr lang="en-US" sz="1400" err="1"/>
              <a:t>pretium</a:t>
            </a:r>
            <a:r>
              <a:rPr lang="en-US" sz="1400"/>
              <a:t>. </a:t>
            </a:r>
            <a:r>
              <a:rPr lang="en-US" sz="1400" err="1"/>
              <a:t>Phasellus</a:t>
            </a:r>
            <a:r>
              <a:rPr lang="en-US" sz="1400"/>
              <a:t> porta ipsum </a:t>
            </a:r>
            <a:r>
              <a:rPr lang="en-US" sz="1400" err="1"/>
              <a:t>nec</a:t>
            </a:r>
            <a:r>
              <a:rPr lang="en-US" sz="1400"/>
              <a:t> </a:t>
            </a:r>
            <a:r>
              <a:rPr lang="en-US" sz="1400" err="1"/>
              <a:t>euismod</a:t>
            </a:r>
            <a:r>
              <a:rPr lang="en-US" sz="1400"/>
              <a:t> </a:t>
            </a:r>
            <a:r>
              <a:rPr lang="en-US" sz="1400" err="1"/>
              <a:t>tincidunt</a:t>
            </a:r>
            <a:r>
              <a:rPr lang="en-US" sz="1400"/>
              <a:t>. </a:t>
            </a:r>
            <a:r>
              <a:rPr lang="en-US" sz="1400" err="1"/>
              <a:t>Aliquam</a:t>
            </a:r>
            <a:r>
              <a:rPr lang="en-US" sz="1400"/>
              <a:t> </a:t>
            </a:r>
            <a:r>
              <a:rPr lang="en-US" sz="1400" err="1"/>
              <a:t>ultrices</a:t>
            </a:r>
            <a:r>
              <a:rPr lang="en-US" sz="1400"/>
              <a:t>, </a:t>
            </a:r>
            <a:r>
              <a:rPr lang="en-US" sz="1400" err="1"/>
              <a:t>justo</a:t>
            </a:r>
            <a:r>
              <a:rPr lang="en-US" sz="1400"/>
              <a:t> </a:t>
            </a:r>
            <a:r>
              <a:rPr lang="en-US" sz="1400" err="1"/>
              <a:t>quis</a:t>
            </a:r>
            <a:r>
              <a:rPr lang="en-US" sz="1400"/>
              <a:t> semper</a:t>
            </a:r>
            <a:endParaRPr lang="en-US">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rgbClr val="004A24"/>
                </a:solidFill>
              </a:defRPr>
            </a:lvl1pPr>
          </a:lstStyle>
          <a:p>
            <a:pPr lvl="0"/>
            <a:r>
              <a:rPr lang="en-US"/>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rgbClr val="004A24"/>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grpSp>
        <p:nvGrpSpPr>
          <p:cNvPr id="8" name="Group 7">
            <a:extLst>
              <a:ext uri="{FF2B5EF4-FFF2-40B4-BE49-F238E27FC236}">
                <a16:creationId xmlns:a16="http://schemas.microsoft.com/office/drawing/2014/main" id="{924C7CCF-8C8C-4E9A-AAB5-3A8A176447A4}"/>
              </a:ext>
            </a:extLst>
          </p:cNvPr>
          <p:cNvGrpSpPr/>
          <p:nvPr userDrawn="1"/>
        </p:nvGrpSpPr>
        <p:grpSpPr>
          <a:xfrm>
            <a:off x="0" y="-54846"/>
            <a:ext cx="12459886" cy="927311"/>
            <a:chOff x="0" y="-54846"/>
            <a:chExt cx="12459886" cy="927311"/>
          </a:xfrm>
        </p:grpSpPr>
        <p:sp>
          <p:nvSpPr>
            <p:cNvPr id="3" name="Rectangle 2">
              <a:extLst>
                <a:ext uri="{FF2B5EF4-FFF2-40B4-BE49-F238E27FC236}">
                  <a16:creationId xmlns:a16="http://schemas.microsoft.com/office/drawing/2014/main" id="{9E6733D8-457B-41E7-B586-CBB285686D2B}"/>
                </a:ext>
              </a:extLst>
            </p:cNvPr>
            <p:cNvSpPr/>
            <p:nvPr userDrawn="1"/>
          </p:nvSpPr>
          <p:spPr>
            <a:xfrm>
              <a:off x="0" y="-41935"/>
              <a:ext cx="12192000" cy="914400"/>
            </a:xfrm>
            <a:prstGeom prst="rect">
              <a:avLst/>
            </a:prstGeom>
            <a:solidFill>
              <a:srgbClr val="077B3B"/>
            </a:solidFill>
            <a:ln>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C555F38C-1F54-48FA-A8E3-73063230AA0B}"/>
                </a:ext>
              </a:extLst>
            </p:cNvPr>
            <p:cNvPicPr>
              <a:picLocks noChangeAspect="1"/>
            </p:cNvPicPr>
            <p:nvPr userDrawn="1"/>
          </p:nvPicPr>
          <p:blipFill>
            <a:blip r:embed="rId2"/>
            <a:stretch>
              <a:fillRect/>
            </a:stretch>
          </p:blipFill>
          <p:spPr>
            <a:xfrm>
              <a:off x="8382257" y="-54846"/>
              <a:ext cx="4077629" cy="927311"/>
            </a:xfrm>
            <a:prstGeom prst="rect">
              <a:avLst/>
            </a:prstGeom>
            <a:ln>
              <a:noFill/>
            </a:ln>
          </p:spPr>
        </p:pic>
      </p:grpSp>
      <p:sp>
        <p:nvSpPr>
          <p:cNvPr id="10" name="Text Placeholder 5">
            <a:extLst>
              <a:ext uri="{FF2B5EF4-FFF2-40B4-BE49-F238E27FC236}">
                <a16:creationId xmlns:a16="http://schemas.microsoft.com/office/drawing/2014/main" id="{03DF13C3-88ED-4526-85D7-2EEBC9F4E6C7}"/>
              </a:ext>
            </a:extLst>
          </p:cNvPr>
          <p:cNvSpPr>
            <a:spLocks noGrp="1"/>
          </p:cNvSpPr>
          <p:nvPr>
            <p:ph type="body" sz="quarter" idx="23" hasCustomPrompt="1"/>
          </p:nvPr>
        </p:nvSpPr>
        <p:spPr>
          <a:xfrm>
            <a:off x="416689" y="115320"/>
            <a:ext cx="7199453" cy="667476"/>
          </a:xfrm>
          <a:prstGeom prst="rect">
            <a:avLst/>
          </a:prstGeom>
        </p:spPr>
        <p:txBody>
          <a:bodyPr/>
          <a:lstStyle>
            <a:lvl1pPr marL="0" indent="0">
              <a:buNone/>
              <a:defRPr sz="4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Tree>
    <p:extLst>
      <p:ext uri="{BB962C8B-B14F-4D97-AF65-F5344CB8AC3E}">
        <p14:creationId xmlns:p14="http://schemas.microsoft.com/office/powerpoint/2010/main" val="353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Tree>
    <p:extLst>
      <p:ext uri="{BB962C8B-B14F-4D97-AF65-F5344CB8AC3E}">
        <p14:creationId xmlns:p14="http://schemas.microsoft.com/office/powerpoint/2010/main" val="921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D68E1D6-841A-49DD-996D-C69F872F0184}"/>
              </a:ext>
            </a:extLst>
          </p:cNvPr>
          <p:cNvGrpSpPr/>
          <p:nvPr userDrawn="1"/>
        </p:nvGrpSpPr>
        <p:grpSpPr>
          <a:xfrm>
            <a:off x="0" y="-54846"/>
            <a:ext cx="12459886" cy="927311"/>
            <a:chOff x="0" y="-54846"/>
            <a:chExt cx="12459886" cy="927311"/>
          </a:xfrm>
        </p:grpSpPr>
        <p:sp>
          <p:nvSpPr>
            <p:cNvPr id="14" name="Rectangle 13">
              <a:extLst>
                <a:ext uri="{FF2B5EF4-FFF2-40B4-BE49-F238E27FC236}">
                  <a16:creationId xmlns:a16="http://schemas.microsoft.com/office/drawing/2014/main" id="{719AFB65-1C8E-4269-85BB-0644DA90734D}"/>
                </a:ext>
              </a:extLst>
            </p:cNvPr>
            <p:cNvSpPr/>
            <p:nvPr userDrawn="1"/>
          </p:nvSpPr>
          <p:spPr>
            <a:xfrm>
              <a:off x="0" y="-41935"/>
              <a:ext cx="12192000" cy="914400"/>
            </a:xfrm>
            <a:prstGeom prst="rect">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6" name="Picture 15" descr="A close up of a logo&#10;&#10;Description automatically generated">
              <a:extLst>
                <a:ext uri="{FF2B5EF4-FFF2-40B4-BE49-F238E27FC236}">
                  <a16:creationId xmlns:a16="http://schemas.microsoft.com/office/drawing/2014/main" id="{4875D414-C7D9-4BCA-93A8-75C177F538AF}"/>
                </a:ext>
              </a:extLst>
            </p:cNvPr>
            <p:cNvPicPr>
              <a:picLocks noChangeAspect="1"/>
            </p:cNvPicPr>
            <p:nvPr userDrawn="1"/>
          </p:nvPicPr>
          <p:blipFill>
            <a:blip r:embed="rId2"/>
            <a:stretch>
              <a:fillRect/>
            </a:stretch>
          </p:blipFill>
          <p:spPr>
            <a:xfrm>
              <a:off x="8382257" y="-54846"/>
              <a:ext cx="4077629" cy="927311"/>
            </a:xfrm>
            <a:prstGeom prst="rect">
              <a:avLst/>
            </a:prstGeom>
            <a:ln>
              <a:noFill/>
            </a:ln>
          </p:spPr>
        </p:pic>
      </p:grpSp>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16689" y="115320"/>
            <a:ext cx="7199453" cy="667476"/>
          </a:xfrm>
          <a:prstGeom prst="rect">
            <a:avLst/>
          </a:prstGeom>
        </p:spPr>
        <p:txBody>
          <a:bodyPr/>
          <a:lstStyle>
            <a:lvl1pPr marL="0" indent="0">
              <a:buNone/>
              <a:defRPr sz="4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758501" y="752669"/>
            <a:ext cx="7107396" cy="1751515"/>
          </a:xfrm>
          <a:prstGeom prst="rect">
            <a:avLst/>
          </a:prstGeom>
        </p:spPr>
        <p:txBody>
          <a:bodyPr/>
          <a:lstStyle>
            <a:lvl1pPr marL="0" indent="0">
              <a:buNone/>
              <a:defRPr sz="28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84C9-2DA0-48F5-9684-3BA99444E979}"/>
              </a:ext>
            </a:extLst>
          </p:cNvPr>
          <p:cNvSpPr>
            <a:spLocks noGrp="1"/>
          </p:cNvSpPr>
          <p:nvPr>
            <p:ph type="title"/>
          </p:nvPr>
        </p:nvSpPr>
        <p:spPr>
          <a:xfrm>
            <a:off x="634688" y="886405"/>
            <a:ext cx="10719112" cy="478786"/>
          </a:xfr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908DF6FA-6693-47DA-9F6B-4D6BC7D846F8}"/>
              </a:ext>
            </a:extLst>
          </p:cNvPr>
          <p:cNvSpPr>
            <a:spLocks noGrp="1"/>
          </p:cNvSpPr>
          <p:nvPr>
            <p:ph type="sldNum" sz="quarter" idx="12"/>
          </p:nvPr>
        </p:nvSpPr>
        <p:spPr/>
        <p:txBody>
          <a:bodyPr/>
          <a:lstStyle/>
          <a:p>
            <a:fld id="{4F668CD0-8762-42A7-A1EC-38EF7ADE9442}" type="slidenum">
              <a:rPr lang="en-US" smtClean="0"/>
              <a:t>‹#›</a:t>
            </a:fld>
            <a:endParaRPr lang="en-US"/>
          </a:p>
        </p:txBody>
      </p:sp>
      <p:sp>
        <p:nvSpPr>
          <p:cNvPr id="9" name="Content Placeholder 3">
            <a:extLst>
              <a:ext uri="{FF2B5EF4-FFF2-40B4-BE49-F238E27FC236}">
                <a16:creationId xmlns:a16="http://schemas.microsoft.com/office/drawing/2014/main" id="{1A45F3C3-9062-4827-BD34-E3FC7ACD4A58}"/>
              </a:ext>
            </a:extLst>
          </p:cNvPr>
          <p:cNvSpPr>
            <a:spLocks noGrp="1"/>
          </p:cNvSpPr>
          <p:nvPr>
            <p:ph sz="half" idx="2"/>
          </p:nvPr>
        </p:nvSpPr>
        <p:spPr>
          <a:xfrm>
            <a:off x="634688" y="1600200"/>
            <a:ext cx="5157787" cy="4557266"/>
          </a:xfrm>
        </p:spPr>
        <p:txBody>
          <a:bodyPr/>
          <a:lstStyle>
            <a:lvl1pPr>
              <a:defRPr>
                <a:latin typeface="Arial" panose="020B0604020202020204" pitchFamily="34" charset="0"/>
                <a:cs typeface="Arial" panose="020B0604020202020204" pitchFamily="34" charset="0"/>
              </a:defRPr>
            </a:lvl1pPr>
            <a:lvl2pPr marL="512763" indent="-282575">
              <a:defRPr>
                <a:latin typeface="Arial" panose="020B0604020202020204" pitchFamily="34" charset="0"/>
                <a:cs typeface="Arial" panose="020B0604020202020204" pitchFamily="34" charset="0"/>
              </a:defRPr>
            </a:lvl2pPr>
            <a:lvl3pPr marL="742950" indent="-169863">
              <a:defRPr>
                <a:latin typeface="Arial" panose="020B0604020202020204" pitchFamily="34" charset="0"/>
                <a:cs typeface="Arial" panose="020B0604020202020204" pitchFamily="34" charset="0"/>
              </a:defRPr>
            </a:lvl3pPr>
            <a:lvl4pPr marL="974725" indent="-171450">
              <a:defRPr>
                <a:latin typeface="Arial" panose="020B0604020202020204" pitchFamily="34" charset="0"/>
                <a:cs typeface="Arial" panose="020B0604020202020204" pitchFamily="34" charset="0"/>
              </a:defRPr>
            </a:lvl4pPr>
            <a:lvl5pPr marL="1144588" indent="-119063">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FBD1FAFA-41CC-462F-B2A5-EBC86B6BC644}"/>
              </a:ext>
            </a:extLst>
          </p:cNvPr>
          <p:cNvSpPr>
            <a:spLocks noGrp="1"/>
          </p:cNvSpPr>
          <p:nvPr>
            <p:ph sz="half" idx="13"/>
          </p:nvPr>
        </p:nvSpPr>
        <p:spPr>
          <a:xfrm>
            <a:off x="6424612" y="1616655"/>
            <a:ext cx="5157787" cy="4555545"/>
          </a:xfrm>
        </p:spPr>
        <p:txBody>
          <a:bodyPr/>
          <a:lstStyle>
            <a:lvl1pPr>
              <a:defRPr>
                <a:latin typeface="Arial" panose="020B0604020202020204" pitchFamily="34" charset="0"/>
                <a:cs typeface="Arial" panose="020B0604020202020204" pitchFamily="34" charset="0"/>
              </a:defRPr>
            </a:lvl1pPr>
            <a:lvl2pPr marL="512763" indent="-282575">
              <a:defRPr>
                <a:latin typeface="Arial" panose="020B0604020202020204" pitchFamily="34" charset="0"/>
                <a:cs typeface="Arial" panose="020B0604020202020204" pitchFamily="34" charset="0"/>
              </a:defRPr>
            </a:lvl2pPr>
            <a:lvl3pPr marL="742950" indent="-169863">
              <a:defRPr>
                <a:latin typeface="Arial" panose="020B0604020202020204" pitchFamily="34" charset="0"/>
                <a:cs typeface="Arial" panose="020B0604020202020204" pitchFamily="34" charset="0"/>
              </a:defRPr>
            </a:lvl3pPr>
            <a:lvl4pPr marL="974725" indent="-171450">
              <a:defRPr>
                <a:latin typeface="Arial" panose="020B0604020202020204" pitchFamily="34" charset="0"/>
                <a:cs typeface="Arial" panose="020B0604020202020204" pitchFamily="34" charset="0"/>
              </a:defRPr>
            </a:lvl4pPr>
            <a:lvl5pPr marL="1144588" indent="-119063">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678379"/>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pos="3840">
          <p15:clr>
            <a:srgbClr val="FBAE40"/>
          </p15:clr>
        </p15:guide>
        <p15:guide id="4" pos="7584">
          <p15:clr>
            <a:srgbClr val="FBAE40"/>
          </p15:clr>
        </p15:guide>
        <p15:guide id="5" pos="7296">
          <p15:clr>
            <a:srgbClr val="FBAE40"/>
          </p15:clr>
        </p15:guide>
        <p15:guide id="6" orient="horz" pos="432">
          <p15:clr>
            <a:srgbClr val="FBAE40"/>
          </p15:clr>
        </p15:guide>
        <p15:guide id="7" orient="horz" pos="1008">
          <p15:clr>
            <a:srgbClr val="FBAE40"/>
          </p15:clr>
        </p15:guide>
        <p15:guide id="8" orient="horz" pos="3888">
          <p15:clr>
            <a:srgbClr val="FBAE40"/>
          </p15:clr>
        </p15:guide>
        <p15:guide id="9" orient="horz" pos="39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pic>
        <p:nvPicPr>
          <p:cNvPr id="5" name="Picture 4" descr="A close up of a sign&#10;&#10;Description automatically generated">
            <a:extLst>
              <a:ext uri="{FF2B5EF4-FFF2-40B4-BE49-F238E27FC236}">
                <a16:creationId xmlns:a16="http://schemas.microsoft.com/office/drawing/2014/main" id="{477DB744-F5DA-4B4B-B306-566B72C09107}"/>
              </a:ext>
            </a:extLst>
          </p:cNvPr>
          <p:cNvPicPr>
            <a:picLocks noChangeAspect="1"/>
          </p:cNvPicPr>
          <p:nvPr userDrawn="1"/>
        </p:nvPicPr>
        <p:blipFill>
          <a:blip r:embed="rId2"/>
          <a:stretch>
            <a:fillRect/>
          </a:stretch>
        </p:blipFill>
        <p:spPr>
          <a:xfrm>
            <a:off x="7999476" y="0"/>
            <a:ext cx="4192524" cy="914400"/>
          </a:xfrm>
          <a:prstGeom prst="rect">
            <a:avLst/>
          </a:prstGeom>
        </p:spPr>
      </p:pic>
    </p:spTree>
    <p:extLst>
      <p:ext uri="{BB962C8B-B14F-4D97-AF65-F5344CB8AC3E}">
        <p14:creationId xmlns:p14="http://schemas.microsoft.com/office/powerpoint/2010/main" val="365752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49" r:id="rId4"/>
    <p:sldLayoutId id="2147483652" r:id="rId5"/>
    <p:sldLayoutId id="2147483655" r:id="rId6"/>
    <p:sldLayoutId id="2147483656" r:id="rId7"/>
    <p:sldLayoutId id="2147483665" r:id="rId8"/>
    <p:sldLayoutId id="214748366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research.unt.edu/research-services/research-integrity-and-compliance/animal-subjects-iacuc/training" TargetMode="External"/><Relationship Id="rId2" Type="http://schemas.openxmlformats.org/officeDocument/2006/relationships/hyperlink" Target="https://research.unt.edu/research-services/research-integrity-and-compliance/animal-subjects-iacuc/iacuc-procedures" TargetMode="External"/><Relationship Id="rId1" Type="http://schemas.openxmlformats.org/officeDocument/2006/relationships/slideLayout" Target="../slideLayouts/slideLayout4.xml"/><Relationship Id="rId5" Type="http://schemas.openxmlformats.org/officeDocument/2006/relationships/hyperlink" Target="https://research.unt.edu/research-services/research-integrity-and-compliance/animal-subjects-iacuc/vivarium" TargetMode="External"/><Relationship Id="rId4" Type="http://schemas.openxmlformats.org/officeDocument/2006/relationships/hyperlink" Target="https://research.unt.edu/research-services/research-integrity-and-compliance/animal-subjects-iacuc/occupational-health-and-safety-animal-worker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4.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5.jpe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6.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research.unt.edu/sites/default/files/iacuc_form_13-00_animal_bite_scratch_report_form.docx" TargetMode="External"/><Relationship Id="rId5" Type="http://schemas.openxmlformats.org/officeDocument/2006/relationships/hyperlink" Target="https://research.unt.edu/sites/default/files/iacuc_sop_02.29.00_animal_bite_or_scratch_incident_reporting.pdf" TargetMode="External"/><Relationship Id="rId4" Type="http://schemas.openxmlformats.org/officeDocument/2006/relationships/hyperlink" Target="https://is.gd/UNT_MedicalHealthQuestionnai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earch.unt.edu/sites/default/files/iacuc_sop_02.13.00_reporting_of_adverse_and_unanticipated_events.pdf" TargetMode="External"/><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research.unt.edu/research-services/research-integrity-and-compliance/animal-subjects-iacuc/reporting-animal-welfare-concerns" TargetMode="External"/><Relationship Id="rId5" Type="http://schemas.openxmlformats.org/officeDocument/2006/relationships/hyperlink" Target="mailto:untiacuc@unt.edu" TargetMode="External"/><Relationship Id="rId4" Type="http://schemas.openxmlformats.org/officeDocument/2006/relationships/hyperlink" Target="https://research.unt.edu/sites/default/files/iacuc_form_14-00_unanticipated_adverse_event_reporting_form.doc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2143428" y="3872633"/>
            <a:ext cx="7991304" cy="439101"/>
          </a:xfrm>
        </p:spPr>
        <p:txBody>
          <a:bodyPr/>
          <a:lstStyle/>
          <a:p>
            <a:pPr>
              <a:spcBef>
                <a:spcPts val="0"/>
              </a:spcBef>
            </a:pPr>
            <a:r>
              <a:rPr lang="en-US" sz="4000"/>
              <a:t> Responsible Conduct of Research</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2757055" y="5008563"/>
            <a:ext cx="6677891" cy="1655762"/>
          </a:xfrm>
        </p:spPr>
        <p:txBody>
          <a:bodyPr/>
          <a:lstStyle/>
          <a:p>
            <a:r>
              <a:rPr lang="en-US" sz="2000" b="1" spc="600" dirty="0"/>
              <a:t>Animal Research and Biosafety </a:t>
            </a:r>
          </a:p>
          <a:p>
            <a:pPr>
              <a:lnSpc>
                <a:spcPct val="150000"/>
              </a:lnSpc>
            </a:pPr>
            <a:r>
              <a:rPr lang="en-US" sz="1600" dirty="0">
                <a:latin typeface="+mj-lt"/>
              </a:rPr>
              <a:t>April 24th, 2024, at 2 PM</a:t>
            </a:r>
          </a:p>
        </p:txBody>
      </p:sp>
    </p:spTree>
    <p:extLst>
      <p:ext uri="{BB962C8B-B14F-4D97-AF65-F5344CB8AC3E}">
        <p14:creationId xmlns:p14="http://schemas.microsoft.com/office/powerpoint/2010/main" val="1484135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79ECCD-4E16-46CC-AB54-07C2C088333F}"/>
              </a:ext>
            </a:extLst>
          </p:cNvPr>
          <p:cNvSpPr>
            <a:spLocks noGrp="1"/>
          </p:cNvSpPr>
          <p:nvPr>
            <p:ph type="body" sz="quarter" idx="11"/>
          </p:nvPr>
        </p:nvSpPr>
        <p:spPr>
          <a:xfrm>
            <a:off x="3313456" y="1155618"/>
            <a:ext cx="4941384" cy="5356850"/>
          </a:xfrm>
        </p:spPr>
        <p:txBody>
          <a:bodyPr lIns="91440" tIns="45720" rIns="91440" bIns="45720" anchor="t"/>
          <a:lstStyle/>
          <a:p>
            <a:pPr algn="ctr">
              <a:lnSpc>
                <a:spcPct val="100000"/>
              </a:lnSpc>
              <a:spcBef>
                <a:spcPts val="0"/>
              </a:spcBef>
            </a:pPr>
            <a:r>
              <a:rPr lang="en-US" sz="2400" dirty="0"/>
              <a:t>Tools for successful submission</a:t>
            </a:r>
            <a:endParaRPr lang="en-US" dirty="0">
              <a:cs typeface="Calibri"/>
            </a:endParaRPr>
          </a:p>
          <a:p>
            <a:pPr algn="ctr">
              <a:lnSpc>
                <a:spcPct val="100000"/>
              </a:lnSpc>
              <a:spcBef>
                <a:spcPts val="0"/>
              </a:spcBef>
            </a:pPr>
            <a:r>
              <a:rPr lang="en-US" dirty="0">
                <a:cs typeface="Calibri"/>
              </a:rPr>
              <a:t>*</a:t>
            </a:r>
            <a:r>
              <a:rPr lang="en-US" sz="1600" dirty="0">
                <a:cs typeface="Calibri"/>
              </a:rPr>
              <a:t>these should all be completed PRIOR to your protocol submission to the IACUC.</a:t>
            </a:r>
          </a:p>
          <a:p>
            <a:pPr algn="ctr">
              <a:lnSpc>
                <a:spcPct val="100000"/>
              </a:lnSpc>
              <a:spcBef>
                <a:spcPts val="0"/>
              </a:spcBef>
            </a:pPr>
            <a:endParaRPr lang="en-US" sz="1600" dirty="0">
              <a:cs typeface="Calibri"/>
            </a:endParaRPr>
          </a:p>
          <a:p>
            <a:pPr marL="285750" indent="-285750">
              <a:buChar char="•"/>
            </a:pPr>
            <a:r>
              <a:rPr lang="en-US" dirty="0">
                <a:cs typeface="Calibri"/>
              </a:rPr>
              <a:t>Review appropriate </a:t>
            </a:r>
            <a:r>
              <a:rPr lang="en-US" dirty="0">
                <a:cs typeface="Calibri"/>
                <a:hlinkClick r:id="rId2"/>
              </a:rPr>
              <a:t>UNT IACUC Policies and Procedures</a:t>
            </a:r>
            <a:r>
              <a:rPr lang="en-US" dirty="0">
                <a:cs typeface="Calibri"/>
              </a:rPr>
              <a:t>.</a:t>
            </a:r>
          </a:p>
          <a:p>
            <a:pPr marL="285750" indent="-285750">
              <a:buChar char="•"/>
            </a:pPr>
            <a:r>
              <a:rPr lang="en-US" dirty="0">
                <a:cs typeface="Calibri"/>
              </a:rPr>
              <a:t>Ensure key personnel have completed required </a:t>
            </a:r>
            <a:r>
              <a:rPr lang="en-US" dirty="0">
                <a:cs typeface="Calibri"/>
                <a:hlinkClick r:id="rId3"/>
              </a:rPr>
              <a:t>trainings</a:t>
            </a:r>
            <a:r>
              <a:rPr lang="en-US" dirty="0">
                <a:cs typeface="Calibri"/>
              </a:rPr>
              <a:t> and </a:t>
            </a:r>
            <a:r>
              <a:rPr lang="en-US" dirty="0">
                <a:cs typeface="Calibri"/>
                <a:hlinkClick r:id="rId4"/>
              </a:rPr>
              <a:t>Occ. Health Screening</a:t>
            </a:r>
            <a:r>
              <a:rPr lang="en-US" dirty="0">
                <a:cs typeface="Calibri"/>
              </a:rPr>
              <a:t>. </a:t>
            </a:r>
          </a:p>
          <a:p>
            <a:pPr marL="285750" indent="-285750">
              <a:buChar char="•"/>
            </a:pPr>
            <a:r>
              <a:rPr lang="en-US" dirty="0">
                <a:cs typeface="Calibri"/>
              </a:rPr>
              <a:t>Ensure appropriate </a:t>
            </a:r>
            <a:r>
              <a:rPr lang="en-US" dirty="0">
                <a:cs typeface="Calibri"/>
                <a:hlinkClick r:id="rId5"/>
              </a:rPr>
              <a:t>housing</a:t>
            </a:r>
            <a:r>
              <a:rPr lang="en-US" dirty="0">
                <a:cs typeface="Calibri"/>
              </a:rPr>
              <a:t> plans are in place.</a:t>
            </a:r>
          </a:p>
          <a:p>
            <a:pPr marL="285750" indent="-285750">
              <a:buChar char="•"/>
            </a:pPr>
            <a:r>
              <a:rPr lang="en-US" dirty="0">
                <a:cs typeface="Calibri"/>
              </a:rPr>
              <a:t>Consult with the UNT Veterinarian for analgesia/ anesthesia plans.</a:t>
            </a:r>
          </a:p>
          <a:p>
            <a:pPr marL="285750" indent="-285750">
              <a:buChar char="•"/>
            </a:pPr>
            <a:r>
              <a:rPr lang="en-US" dirty="0">
                <a:cs typeface="Calibri"/>
              </a:rPr>
              <a:t>Consult with appropriate Safety, Biosafety and/or IBC personnel. </a:t>
            </a:r>
          </a:p>
          <a:p>
            <a:pPr marL="285750" indent="-285750">
              <a:buChar char="•"/>
            </a:pP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a:xfrm>
            <a:off x="416689" y="115320"/>
            <a:ext cx="8450283" cy="667476"/>
          </a:xfrm>
        </p:spPr>
        <p:txBody>
          <a:bodyPr lIns="91440" tIns="45720" rIns="91440" bIns="45720" anchor="t"/>
          <a:lstStyle/>
          <a:p>
            <a:r>
              <a:rPr lang="en-US">
                <a:solidFill>
                  <a:srgbClr val="FFFFFF"/>
                </a:solidFill>
                <a:cs typeface="Calibri"/>
              </a:rPr>
              <a:t>Submitting an Animal Use Protocol </a:t>
            </a:r>
          </a:p>
          <a:p>
            <a:endParaRPr lang="en-US">
              <a:cs typeface="Calibri"/>
            </a:endParaRPr>
          </a:p>
        </p:txBody>
      </p:sp>
    </p:spTree>
    <p:extLst>
      <p:ext uri="{BB962C8B-B14F-4D97-AF65-F5344CB8AC3E}">
        <p14:creationId xmlns:p14="http://schemas.microsoft.com/office/powerpoint/2010/main" val="257881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30991-6924-D436-E575-A8CAA8F5DA95}"/>
              </a:ext>
            </a:extLst>
          </p:cNvPr>
          <p:cNvSpPr>
            <a:spLocks noGrp="1"/>
          </p:cNvSpPr>
          <p:nvPr>
            <p:ph type="body" sz="quarter" idx="10"/>
          </p:nvPr>
        </p:nvSpPr>
        <p:spPr>
          <a:xfrm>
            <a:off x="1997490" y="2068556"/>
            <a:ext cx="8667750" cy="873442"/>
          </a:xfrm>
        </p:spPr>
        <p:txBody>
          <a:bodyPr/>
          <a:lstStyle/>
          <a:p>
            <a:r>
              <a:rPr lang="en-US"/>
              <a:t>Animal Biosafety and </a:t>
            </a:r>
          </a:p>
          <a:p>
            <a:r>
              <a:rPr lang="en-US"/>
              <a:t>Institutional Biosafety Committee (IBC)</a:t>
            </a:r>
          </a:p>
        </p:txBody>
      </p:sp>
    </p:spTree>
    <p:extLst>
      <p:ext uri="{BB962C8B-B14F-4D97-AF65-F5344CB8AC3E}">
        <p14:creationId xmlns:p14="http://schemas.microsoft.com/office/powerpoint/2010/main" val="28740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722AC-1217-B744-94E7-AFED8284B0BF}"/>
              </a:ext>
            </a:extLst>
          </p:cNvPr>
          <p:cNvSpPr>
            <a:spLocks noGrp="1"/>
          </p:cNvSpPr>
          <p:nvPr>
            <p:ph type="body" sz="quarter" idx="23"/>
          </p:nvPr>
        </p:nvSpPr>
        <p:spPr>
          <a:xfrm>
            <a:off x="625995" y="240998"/>
            <a:ext cx="9021586" cy="630791"/>
          </a:xfrm>
        </p:spPr>
        <p:txBody>
          <a:bodyPr lIns="91440" tIns="45720" rIns="91440" bIns="45720" anchor="t"/>
          <a:lstStyle/>
          <a:p>
            <a:r>
              <a:rPr lang="en-US" sz="3200" dirty="0">
                <a:solidFill>
                  <a:srgbClr val="077B3B"/>
                </a:solidFill>
                <a:latin typeface="Arial" panose="020B0604020202020204" pitchFamily="34" charset="0"/>
                <a:cs typeface="Arial" panose="020B0604020202020204" pitchFamily="34" charset="0"/>
              </a:rPr>
              <a:t>The Institutional Biosafety Committee (IBC):</a:t>
            </a:r>
          </a:p>
        </p:txBody>
      </p:sp>
      <p:sp>
        <p:nvSpPr>
          <p:cNvPr id="4" name="Text Placeholder 3">
            <a:extLst>
              <a:ext uri="{FF2B5EF4-FFF2-40B4-BE49-F238E27FC236}">
                <a16:creationId xmlns:a16="http://schemas.microsoft.com/office/drawing/2014/main" id="{92EDE8B9-7847-4447-B130-4DC94C8FFCA8}"/>
              </a:ext>
            </a:extLst>
          </p:cNvPr>
          <p:cNvSpPr>
            <a:spLocks noGrp="1"/>
          </p:cNvSpPr>
          <p:nvPr>
            <p:ph type="body" sz="quarter" idx="25"/>
          </p:nvPr>
        </p:nvSpPr>
        <p:spPr>
          <a:xfrm>
            <a:off x="2138441" y="3739440"/>
            <a:ext cx="5635296" cy="1439050"/>
          </a:xfrm>
        </p:spPr>
        <p:txBody>
          <a:bodyPr lIns="91440" tIns="45720" rIns="91440" bIns="45720" anchor="t"/>
          <a:lstStyle/>
          <a:p>
            <a:pPr marL="285750" indent="-285750">
              <a:buFont typeface="Arial" panose="020B0604020202020204" pitchFamily="34" charset="0"/>
              <a:buChar char="•"/>
            </a:pPr>
            <a:r>
              <a:rPr lang="en-US" sz="1400" dirty="0">
                <a:solidFill>
                  <a:schemeClr val="accent1">
                    <a:lumMod val="75000"/>
                  </a:schemeClr>
                </a:solidFill>
                <a:latin typeface="Arial" panose="020B0604020202020204" pitchFamily="34" charset="0"/>
                <a:cs typeface="Arial" panose="020B0604020202020204" pitchFamily="34" charset="0"/>
              </a:rPr>
              <a:t>Responsible for reviewing</a:t>
            </a:r>
            <a:r>
              <a:rPr lang="en-US" sz="1400" dirty="0">
                <a:solidFill>
                  <a:schemeClr val="accent1">
                    <a:lumMod val="75000"/>
                  </a:schemeClr>
                </a:solidFill>
                <a:latin typeface="Arial" panose="020B0604020202020204" pitchFamily="34" charset="0"/>
                <a:ea typeface="+mn-lt"/>
                <a:cs typeface="Arial" panose="020B0604020202020204" pitchFamily="34" charset="0"/>
              </a:rPr>
              <a:t>, approving and overseeing research involving the use of recombinant or synthetic DNA/RNA and use of biohazardous materials - in </a:t>
            </a:r>
            <a:r>
              <a:rPr lang="en-US" sz="1400" u="sng" dirty="0">
                <a:solidFill>
                  <a:schemeClr val="accent1">
                    <a:lumMod val="75000"/>
                  </a:schemeClr>
                </a:solidFill>
                <a:latin typeface="Arial" panose="020B0604020202020204" pitchFamily="34" charset="0"/>
                <a:ea typeface="+mn-lt"/>
                <a:cs typeface="Arial" panose="020B0604020202020204" pitchFamily="34" charset="0"/>
              </a:rPr>
              <a:t>research and teaching labs</a:t>
            </a:r>
            <a:r>
              <a:rPr lang="en-US" sz="1400" dirty="0">
                <a:solidFill>
                  <a:schemeClr val="accent1">
                    <a:lumMod val="75000"/>
                  </a:schemeClr>
                </a:solidFill>
                <a:latin typeface="Arial" panose="020B0604020202020204" pitchFamily="34" charset="0"/>
                <a:ea typeface="+mn-lt"/>
                <a:cs typeface="Arial" panose="020B0604020202020204" pitchFamily="34" charset="0"/>
              </a:rPr>
              <a:t>.</a:t>
            </a:r>
            <a:r>
              <a:rPr lang="en-US" sz="1400" dirty="0">
                <a:solidFill>
                  <a:schemeClr val="accent1">
                    <a:lumMod val="75000"/>
                  </a:schemeClr>
                </a:solidFill>
                <a:latin typeface="Arial" panose="020B0604020202020204" pitchFamily="34" charset="0"/>
                <a:cs typeface="Arial" panose="020B0604020202020204" pitchFamily="34" charset="0"/>
              </a:rPr>
              <a:t> </a:t>
            </a:r>
          </a:p>
          <a:p>
            <a:pPr marL="287338" indent="-287338">
              <a:buFont typeface="Arial" panose="020B0604020202020204" pitchFamily="34" charset="0"/>
              <a:buChar char="•"/>
              <a:defRPr/>
            </a:pPr>
            <a:r>
              <a:rPr lang="en-US" sz="1400" u="sng" dirty="0">
                <a:solidFill>
                  <a:schemeClr val="accent1">
                    <a:lumMod val="75000"/>
                  </a:schemeClr>
                </a:solidFill>
                <a:latin typeface="Arial" panose="020B0604020202020204" pitchFamily="34" charset="0"/>
                <a:cs typeface="Arial" panose="020B0604020202020204" pitchFamily="34" charset="0"/>
              </a:rPr>
              <a:t>Incident Reporting :  A</a:t>
            </a:r>
            <a:r>
              <a:rPr lang="en-US" sz="1400" dirty="0">
                <a:solidFill>
                  <a:schemeClr val="accent1">
                    <a:lumMod val="75000"/>
                  </a:schemeClr>
                </a:solidFill>
                <a:latin typeface="Arial" panose="020B0604020202020204" pitchFamily="34" charset="0"/>
                <a:cs typeface="Arial" panose="020B0604020202020204" pitchFamily="34" charset="0"/>
              </a:rPr>
              <a:t>ny significant problems, violations, or any significant research-related accidents and illnesses” be reported by the BSO to OSP within 30 days. </a:t>
            </a:r>
            <a:endParaRPr lang="en-US" sz="1400" b="1" dirty="0">
              <a:solidFill>
                <a:schemeClr val="accent1">
                  <a:lumMod val="75000"/>
                </a:schemeClr>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A413560A-CD17-CD42-A71B-F8C65B0668D8}"/>
              </a:ext>
            </a:extLst>
          </p:cNvPr>
          <p:cNvSpPr>
            <a:spLocks noGrp="1"/>
          </p:cNvSpPr>
          <p:nvPr>
            <p:ph type="body" sz="quarter" idx="32"/>
          </p:nvPr>
        </p:nvSpPr>
        <p:spPr>
          <a:xfrm>
            <a:off x="1075115" y="1994961"/>
            <a:ext cx="765007" cy="733273"/>
          </a:xfrm>
        </p:spPr>
        <p:txBody>
          <a:bodyPr/>
          <a:lstStyle/>
          <a:p>
            <a:r>
              <a:rPr lang="en-US" sz="1200" dirty="0">
                <a:latin typeface="Arial" panose="020B0604020202020204" pitchFamily="34" charset="0"/>
                <a:cs typeface="Arial" panose="020B0604020202020204" pitchFamily="34" charset="0"/>
              </a:rPr>
              <a:t>Why</a:t>
            </a:r>
          </a:p>
        </p:txBody>
      </p:sp>
      <p:sp>
        <p:nvSpPr>
          <p:cNvPr id="13" name="Text Placeholder 12">
            <a:extLst>
              <a:ext uri="{FF2B5EF4-FFF2-40B4-BE49-F238E27FC236}">
                <a16:creationId xmlns:a16="http://schemas.microsoft.com/office/drawing/2014/main" id="{1D4A4C05-2C37-2246-A200-4A0200E2DA3A}"/>
              </a:ext>
            </a:extLst>
          </p:cNvPr>
          <p:cNvSpPr>
            <a:spLocks noGrp="1"/>
          </p:cNvSpPr>
          <p:nvPr>
            <p:ph type="body" sz="quarter" idx="37"/>
          </p:nvPr>
        </p:nvSpPr>
        <p:spPr>
          <a:xfrm>
            <a:off x="2138441" y="1969543"/>
            <a:ext cx="5635296" cy="1029843"/>
          </a:xfrm>
        </p:spPr>
        <p:txBody>
          <a:bodyPr lIns="91440" tIns="45720" rIns="91440" bIns="45720" anchor="t"/>
          <a:lstStyle/>
          <a:p>
            <a:pPr marL="285750" indent="-285750">
              <a:buFont typeface="Arial" panose="020B0604020202020204" pitchFamily="34" charset="0"/>
              <a:buChar char="•"/>
            </a:pPr>
            <a:r>
              <a:rPr lang="en-US" sz="1400" dirty="0">
                <a:solidFill>
                  <a:srgbClr val="CC3300"/>
                </a:solidFill>
                <a:latin typeface="Arial" panose="020B0604020202020204" pitchFamily="34" charset="0"/>
                <a:ea typeface="+mn-lt"/>
                <a:cs typeface="Arial" panose="020B0604020202020204" pitchFamily="34" charset="0"/>
              </a:rPr>
              <a:t>Compliance with the NIH Guidelines is mandatory as a condition of receiving NIH funding for such research. </a:t>
            </a:r>
          </a:p>
          <a:p>
            <a:pPr marL="285750" indent="-285750">
              <a:buFont typeface="Arial" panose="020B0604020202020204" pitchFamily="34" charset="0"/>
              <a:buChar char="•"/>
            </a:pPr>
            <a:r>
              <a:rPr lang="en-US" sz="1400" dirty="0">
                <a:solidFill>
                  <a:srgbClr val="CC3300"/>
                </a:solidFill>
                <a:latin typeface="Arial" panose="020B0604020202020204" pitchFamily="34" charset="0"/>
                <a:ea typeface="+mn-lt"/>
                <a:cs typeface="Arial" panose="020B0604020202020204" pitchFamily="34" charset="0"/>
              </a:rPr>
              <a:t>And to promote the safe conduct of research involving biohazardous materials. </a:t>
            </a:r>
            <a:endParaRPr lang="en-US" sz="1400" dirty="0">
              <a:solidFill>
                <a:srgbClr val="CC3300"/>
              </a:solidFill>
              <a:latin typeface="Arial" panose="020B0604020202020204" pitchFamily="34" charset="0"/>
              <a:cs typeface="Arial" panose="020B0604020202020204" pitchFamily="34" charset="0"/>
            </a:endParaRPr>
          </a:p>
          <a:p>
            <a:endParaRPr lang="en-US" sz="1600" dirty="0"/>
          </a:p>
        </p:txBody>
      </p:sp>
      <p:sp>
        <p:nvSpPr>
          <p:cNvPr id="16" name="Text Placeholder 7">
            <a:extLst>
              <a:ext uri="{FF2B5EF4-FFF2-40B4-BE49-F238E27FC236}">
                <a16:creationId xmlns:a16="http://schemas.microsoft.com/office/drawing/2014/main" id="{BBD5D9A9-8063-A057-9BD7-D976E71D9ED2}"/>
              </a:ext>
            </a:extLst>
          </p:cNvPr>
          <p:cNvSpPr txBox="1">
            <a:spLocks/>
          </p:cNvSpPr>
          <p:nvPr/>
        </p:nvSpPr>
        <p:spPr>
          <a:xfrm>
            <a:off x="924259" y="3851407"/>
            <a:ext cx="822556" cy="733273"/>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What</a:t>
            </a:r>
          </a:p>
        </p:txBody>
      </p:sp>
      <p:cxnSp>
        <p:nvCxnSpPr>
          <p:cNvPr id="3" name="Straight Connector 2">
            <a:extLst>
              <a:ext uri="{FF2B5EF4-FFF2-40B4-BE49-F238E27FC236}">
                <a16:creationId xmlns:a16="http://schemas.microsoft.com/office/drawing/2014/main" id="{1F04734E-D182-C681-DF16-57CF498CBED4}"/>
              </a:ext>
            </a:extLst>
          </p:cNvPr>
          <p:cNvCxnSpPr>
            <a:cxnSpLocks/>
          </p:cNvCxnSpPr>
          <p:nvPr/>
        </p:nvCxnSpPr>
        <p:spPr>
          <a:xfrm>
            <a:off x="625995" y="771489"/>
            <a:ext cx="9196569" cy="0"/>
          </a:xfrm>
          <a:prstGeom prst="line">
            <a:avLst/>
          </a:prstGeom>
          <a:ln w="25400">
            <a:solidFill>
              <a:srgbClr val="077B3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5799A77-F444-40BB-A650-195E39CA221D}"/>
              </a:ext>
            </a:extLst>
          </p:cNvPr>
          <p:cNvPicPr>
            <a:picLocks noChangeAspect="1"/>
          </p:cNvPicPr>
          <p:nvPr/>
        </p:nvPicPr>
        <p:blipFill>
          <a:blip r:embed="rId3"/>
          <a:stretch>
            <a:fillRect/>
          </a:stretch>
        </p:blipFill>
        <p:spPr>
          <a:xfrm>
            <a:off x="8162464" y="1969543"/>
            <a:ext cx="3410608" cy="4182282"/>
          </a:xfrm>
          <a:prstGeom prst="rect">
            <a:avLst/>
          </a:prstGeom>
          <a:effectLst>
            <a:innerShdw blurRad="63500" dist="50800" dir="13500000">
              <a:prstClr val="black">
                <a:alpha val="50000"/>
              </a:prstClr>
            </a:innerShdw>
          </a:effectLst>
          <a:scene3d>
            <a:camera prst="perspectiveLeft"/>
            <a:lightRig rig="threePt" dir="t"/>
          </a:scene3d>
        </p:spPr>
      </p:pic>
    </p:spTree>
    <p:extLst>
      <p:ext uri="{BB962C8B-B14F-4D97-AF65-F5344CB8AC3E}">
        <p14:creationId xmlns:p14="http://schemas.microsoft.com/office/powerpoint/2010/main" val="1042158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722AC-1217-B744-94E7-AFED8284B0BF}"/>
              </a:ext>
            </a:extLst>
          </p:cNvPr>
          <p:cNvSpPr>
            <a:spLocks noGrp="1"/>
          </p:cNvSpPr>
          <p:nvPr>
            <p:ph type="body" sz="quarter" idx="23"/>
          </p:nvPr>
        </p:nvSpPr>
        <p:spPr>
          <a:xfrm>
            <a:off x="625995" y="240998"/>
            <a:ext cx="9021586" cy="630791"/>
          </a:xfrm>
        </p:spPr>
        <p:txBody>
          <a:bodyPr lIns="91440" tIns="45720" rIns="91440" bIns="45720" anchor="t"/>
          <a:lstStyle/>
          <a:p>
            <a:r>
              <a:rPr lang="en-US" sz="3200" dirty="0">
                <a:solidFill>
                  <a:srgbClr val="077B3B"/>
                </a:solidFill>
                <a:latin typeface="Arial" panose="020B0604020202020204" pitchFamily="34" charset="0"/>
                <a:cs typeface="Arial" panose="020B0604020202020204" pitchFamily="34" charset="0"/>
              </a:rPr>
              <a:t>The Institutional Biosafety Committee (IBC):</a:t>
            </a:r>
          </a:p>
        </p:txBody>
      </p:sp>
      <p:sp>
        <p:nvSpPr>
          <p:cNvPr id="7" name="Text Placeholder 6">
            <a:extLst>
              <a:ext uri="{FF2B5EF4-FFF2-40B4-BE49-F238E27FC236}">
                <a16:creationId xmlns:a16="http://schemas.microsoft.com/office/drawing/2014/main" id="{89ACDF2C-3EF1-F841-A63C-867386F5DC0F}"/>
              </a:ext>
            </a:extLst>
          </p:cNvPr>
          <p:cNvSpPr>
            <a:spLocks noGrp="1"/>
          </p:cNvSpPr>
          <p:nvPr>
            <p:ph type="body" sz="quarter" idx="31"/>
          </p:nvPr>
        </p:nvSpPr>
        <p:spPr>
          <a:xfrm>
            <a:off x="2322609" y="2726427"/>
            <a:ext cx="5389159" cy="1643340"/>
          </a:xfrm>
        </p:spPr>
        <p:txBody>
          <a:bodyPr lIns="91440" tIns="45720" rIns="91440" bIns="45720" anchor="t"/>
          <a:lstStyle/>
          <a:p>
            <a:pPr marL="285750" indent="-285750">
              <a:buFont typeface="Arial" panose="020B0604020202020204" pitchFamily="34" charset="0"/>
              <a:buChar char="•"/>
            </a:pPr>
            <a:r>
              <a:rPr lang="en-US" sz="1400" dirty="0">
                <a:solidFill>
                  <a:schemeClr val="accent2">
                    <a:lumMod val="75000"/>
                  </a:schemeClr>
                </a:solidFill>
                <a:latin typeface="Arial" panose="020B0604020202020204" pitchFamily="34" charset="0"/>
                <a:cs typeface="Arial" panose="020B0604020202020204" pitchFamily="34" charset="0"/>
              </a:rPr>
              <a:t>The IBC must have a Biosafety Officer and at least five voting members with  specific backgrounds (subject matter experts in recombinant DNA, microbiologist, Animal and Plant research) to provide complete and adequate review of biohazards and its risk. </a:t>
            </a:r>
          </a:p>
          <a:p>
            <a:pPr marL="285750" indent="-285750">
              <a:buFont typeface="Arial" panose="020B0604020202020204" pitchFamily="34" charset="0"/>
              <a:buChar char="•"/>
            </a:pPr>
            <a:r>
              <a:rPr lang="en-US" sz="1400" dirty="0">
                <a:solidFill>
                  <a:schemeClr val="accent2">
                    <a:lumMod val="75000"/>
                  </a:schemeClr>
                </a:solidFill>
                <a:latin typeface="Arial" panose="020B0604020202020204" pitchFamily="34" charset="0"/>
                <a:cs typeface="Arial" panose="020B0604020202020204" pitchFamily="34" charset="0"/>
              </a:rPr>
              <a:t>The Committee should include at least two members from the local community, who are not affiliated with the institution. </a:t>
            </a:r>
          </a:p>
        </p:txBody>
      </p:sp>
      <p:sp>
        <p:nvSpPr>
          <p:cNvPr id="17" name="Text Placeholder 7">
            <a:extLst>
              <a:ext uri="{FF2B5EF4-FFF2-40B4-BE49-F238E27FC236}">
                <a16:creationId xmlns:a16="http://schemas.microsoft.com/office/drawing/2014/main" id="{B293DEA0-C9EE-8B68-0CCF-2C7D34AD15EB}"/>
              </a:ext>
            </a:extLst>
          </p:cNvPr>
          <p:cNvSpPr txBox="1">
            <a:spLocks/>
          </p:cNvSpPr>
          <p:nvPr/>
        </p:nvSpPr>
        <p:spPr>
          <a:xfrm>
            <a:off x="1182483" y="3212215"/>
            <a:ext cx="761176" cy="671764"/>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Who</a:t>
            </a:r>
          </a:p>
        </p:txBody>
      </p:sp>
      <p:cxnSp>
        <p:nvCxnSpPr>
          <p:cNvPr id="3" name="Straight Connector 2">
            <a:extLst>
              <a:ext uri="{FF2B5EF4-FFF2-40B4-BE49-F238E27FC236}">
                <a16:creationId xmlns:a16="http://schemas.microsoft.com/office/drawing/2014/main" id="{1F04734E-D182-C681-DF16-57CF498CBED4}"/>
              </a:ext>
            </a:extLst>
          </p:cNvPr>
          <p:cNvCxnSpPr>
            <a:cxnSpLocks/>
          </p:cNvCxnSpPr>
          <p:nvPr/>
        </p:nvCxnSpPr>
        <p:spPr>
          <a:xfrm>
            <a:off x="625995" y="771489"/>
            <a:ext cx="9196569" cy="0"/>
          </a:xfrm>
          <a:prstGeom prst="line">
            <a:avLst/>
          </a:prstGeom>
          <a:ln w="25400">
            <a:solidFill>
              <a:srgbClr val="077B3B"/>
            </a:solidFill>
          </a:ln>
        </p:spPr>
        <p:style>
          <a:lnRef idx="1">
            <a:schemeClr val="accent1"/>
          </a:lnRef>
          <a:fillRef idx="0">
            <a:schemeClr val="accent1"/>
          </a:fillRef>
          <a:effectRef idx="0">
            <a:schemeClr val="accent1"/>
          </a:effectRef>
          <a:fontRef idx="minor">
            <a:schemeClr val="tx1"/>
          </a:fontRef>
        </p:style>
      </p:cxnSp>
      <p:pic>
        <p:nvPicPr>
          <p:cNvPr id="1026" name="Picture 2" descr="man standing in front of people sitting beside table with laptop computers">
            <a:extLst>
              <a:ext uri="{FF2B5EF4-FFF2-40B4-BE49-F238E27FC236}">
                <a16:creationId xmlns:a16="http://schemas.microsoft.com/office/drawing/2014/main" id="{3A3867A0-44C6-6794-89FF-7AD6C1AFC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401" y="2228280"/>
            <a:ext cx="3600360" cy="24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075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3"/>
          </p:nvPr>
        </p:nvSpPr>
        <p:spPr/>
        <p:txBody>
          <a:bodyPr/>
          <a:lstStyle/>
          <a:p>
            <a:r>
              <a:rPr lang="en-US"/>
              <a:t>IBC Purview</a:t>
            </a:r>
          </a:p>
        </p:txBody>
      </p:sp>
      <p:sp>
        <p:nvSpPr>
          <p:cNvPr id="6" name="Text Placeholder 2">
            <a:extLst>
              <a:ext uri="{FF2B5EF4-FFF2-40B4-BE49-F238E27FC236}">
                <a16:creationId xmlns:a16="http://schemas.microsoft.com/office/drawing/2014/main" id="{06563BBD-4C13-7F5B-A920-6EAF82EC49E9}"/>
              </a:ext>
            </a:extLst>
          </p:cNvPr>
          <p:cNvSpPr txBox="1">
            <a:spLocks/>
          </p:cNvSpPr>
          <p:nvPr/>
        </p:nvSpPr>
        <p:spPr>
          <a:xfrm>
            <a:off x="702402" y="916142"/>
            <a:ext cx="10279729" cy="8100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altLang="en-US" sz="2000" dirty="0">
                <a:latin typeface="Arial" panose="020B0604020202020204" pitchFamily="34" charset="0"/>
                <a:ea typeface="MS PGothic" panose="020B0600070205080204" pitchFamily="34" charset="-128"/>
                <a:cs typeface="Arial" panose="020B0604020202020204" pitchFamily="34" charset="0"/>
              </a:rPr>
              <a:t>Since the IBC responsibilities “need not be restricted to recombinant research”, UNT IBC also reviews projects on:</a:t>
            </a:r>
          </a:p>
          <a:p>
            <a:pPr marL="800100" lvl="1" indent="-342900">
              <a:spcBef>
                <a:spcPct val="20000"/>
              </a:spcBef>
              <a:buSzPct val="50000"/>
              <a:buFont typeface="Wingdings" panose="05000000000000000000" pitchFamily="2" charset="2"/>
              <a:buChar char="§"/>
            </a:pPr>
            <a:endParaRPr lang="en-US" altLang="en-US" sz="2000" dirty="0">
              <a:latin typeface="Arial" panose="020B0604020202020204" pitchFamily="34" charset="0"/>
              <a:ea typeface="MS PGothic" panose="020B0600070205080204" pitchFamily="34" charset="-128"/>
              <a:cs typeface="Arial" panose="020B0604020202020204" pitchFamily="34" charset="0"/>
            </a:endParaRPr>
          </a:p>
          <a:p>
            <a:pPr marL="457200" lvl="1" indent="0">
              <a:buNone/>
            </a:pPr>
            <a:endParaRPr lang="en-US" sz="2000" dirty="0">
              <a:latin typeface="Arial" panose="020B0604020202020204" pitchFamily="34" charset="0"/>
              <a:cs typeface="Arial" panose="020B0604020202020204" pitchFamily="34" charset="0"/>
            </a:endParaRPr>
          </a:p>
          <a:p>
            <a:endParaRPr lang="en-US" dirty="0"/>
          </a:p>
        </p:txBody>
      </p:sp>
      <p:graphicFrame>
        <p:nvGraphicFramePr>
          <p:cNvPr id="31" name="Diagram 30">
            <a:extLst>
              <a:ext uri="{FF2B5EF4-FFF2-40B4-BE49-F238E27FC236}">
                <a16:creationId xmlns:a16="http://schemas.microsoft.com/office/drawing/2014/main" id="{05EF407F-8540-0CCA-074F-31C2B2CB953B}"/>
              </a:ext>
            </a:extLst>
          </p:cNvPr>
          <p:cNvGraphicFramePr/>
          <p:nvPr>
            <p:extLst>
              <p:ext uri="{D42A27DB-BD31-4B8C-83A1-F6EECF244321}">
                <p14:modId xmlns:p14="http://schemas.microsoft.com/office/powerpoint/2010/main" val="3440465178"/>
              </p:ext>
            </p:extLst>
          </p:nvPr>
        </p:nvGraphicFramePr>
        <p:xfrm>
          <a:off x="1912774" y="1474237"/>
          <a:ext cx="6484777" cy="5383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234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3"/>
          </p:nvPr>
        </p:nvSpPr>
        <p:spPr/>
        <p:txBody>
          <a:bodyPr/>
          <a:lstStyle/>
          <a:p>
            <a:r>
              <a:rPr lang="en-US" dirty="0"/>
              <a:t>Routes OF Exposure to Biohazards</a:t>
            </a:r>
          </a:p>
        </p:txBody>
      </p:sp>
      <p:graphicFrame>
        <p:nvGraphicFramePr>
          <p:cNvPr id="5" name="Diagram 4">
            <a:extLst>
              <a:ext uri="{FF2B5EF4-FFF2-40B4-BE49-F238E27FC236}">
                <a16:creationId xmlns:a16="http://schemas.microsoft.com/office/drawing/2014/main" id="{DAA5EA9C-CD5D-E003-94C9-FC6D275223A4}"/>
              </a:ext>
            </a:extLst>
          </p:cNvPr>
          <p:cNvGraphicFramePr/>
          <p:nvPr>
            <p:extLst>
              <p:ext uri="{D42A27DB-BD31-4B8C-83A1-F6EECF244321}">
                <p14:modId xmlns:p14="http://schemas.microsoft.com/office/powerpoint/2010/main" val="3027588574"/>
              </p:ext>
            </p:extLst>
          </p:nvPr>
        </p:nvGraphicFramePr>
        <p:xfrm>
          <a:off x="784800" y="1613700"/>
          <a:ext cx="6092624" cy="363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group of colored pencils&#10;&#10;Description automatically generated with low confidence">
            <a:extLst>
              <a:ext uri="{FF2B5EF4-FFF2-40B4-BE49-F238E27FC236}">
                <a16:creationId xmlns:a16="http://schemas.microsoft.com/office/drawing/2014/main" id="{42F044E0-E952-F9AF-B47D-B2627CD758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4535" y="3515995"/>
            <a:ext cx="1930047" cy="2895070"/>
          </a:xfrm>
          <a:prstGeom prst="rect">
            <a:avLst/>
          </a:prstGeom>
          <a:ln>
            <a:noFill/>
          </a:ln>
          <a:effectLst>
            <a:outerShdw blurRad="190500" algn="tl" rotWithShape="0">
              <a:srgbClr val="000000">
                <a:alpha val="70000"/>
              </a:srgbClr>
            </a:outerShdw>
          </a:effectLst>
        </p:spPr>
      </p:pic>
      <p:pic>
        <p:nvPicPr>
          <p:cNvPr id="7" name="Picture Placeholder 16" descr="A picture containing person, indoor, holding, man&#10;&#10;Description automatically generated">
            <a:extLst>
              <a:ext uri="{FF2B5EF4-FFF2-40B4-BE49-F238E27FC236}">
                <a16:creationId xmlns:a16="http://schemas.microsoft.com/office/drawing/2014/main" id="{CC2FD67E-2C2F-7385-8E7D-8EFB31F63F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930" t="9799" b="10464"/>
          <a:stretch>
            <a:fillRect/>
          </a:stretch>
        </p:blipFill>
        <p:spPr bwMode="auto">
          <a:xfrm>
            <a:off x="7440126" y="1159431"/>
            <a:ext cx="2212000" cy="27233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305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238F8EB-517F-4E14-B83D-2EB2628CF0FE}"/>
              </a:ext>
            </a:extLst>
          </p:cNvPr>
          <p:cNvPicPr>
            <a:picLocks noChangeAspect="1"/>
          </p:cNvPicPr>
          <p:nvPr/>
        </p:nvPicPr>
        <p:blipFill rotWithShape="1">
          <a:blip r:embed="rId2">
            <a:extLst>
              <a:ext uri="{28A0092B-C50C-407E-A947-70E740481C1C}">
                <a14:useLocalDpi xmlns:a14="http://schemas.microsoft.com/office/drawing/2010/main" val="0"/>
              </a:ext>
            </a:extLst>
          </a:blip>
          <a:srcRect l="3248" t="15346" r="11047" b="18490"/>
          <a:stretch/>
        </p:blipFill>
        <p:spPr>
          <a:xfrm>
            <a:off x="8896901" y="1830144"/>
            <a:ext cx="2893719" cy="2233940"/>
          </a:xfrm>
          <a:prstGeom prst="rect">
            <a:avLst/>
          </a:prstGeom>
        </p:spPr>
      </p:pic>
      <p:sp>
        <p:nvSpPr>
          <p:cNvPr id="6" name="Text Placeholder 19">
            <a:extLst>
              <a:ext uri="{FF2B5EF4-FFF2-40B4-BE49-F238E27FC236}">
                <a16:creationId xmlns:a16="http://schemas.microsoft.com/office/drawing/2014/main" id="{21801A77-7414-4A6C-B571-5B9FFE175723}"/>
              </a:ext>
            </a:extLst>
          </p:cNvPr>
          <p:cNvSpPr txBox="1">
            <a:spLocks/>
          </p:cNvSpPr>
          <p:nvPr/>
        </p:nvSpPr>
        <p:spPr>
          <a:xfrm>
            <a:off x="609600" y="245572"/>
            <a:ext cx="10972800" cy="424732"/>
          </a:xfrm>
          <a:prstGeom prst="rect">
            <a:avLst/>
          </a:prstGeom>
          <a:noFill/>
        </p:spPr>
        <p:txBody>
          <a:bodyPr wrap="square"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latin typeface="Arial" panose="020B0604020202020204" pitchFamily="34" charset="0"/>
                <a:cs typeface="Arial" panose="020B0604020202020204" pitchFamily="34" charset="0"/>
              </a:rPr>
              <a:t>Comparing IACUC and IBC Review</a:t>
            </a:r>
          </a:p>
        </p:txBody>
      </p:sp>
      <p:sp>
        <p:nvSpPr>
          <p:cNvPr id="8" name="Slide Number Placeholder 14">
            <a:extLst>
              <a:ext uri="{FF2B5EF4-FFF2-40B4-BE49-F238E27FC236}">
                <a16:creationId xmlns:a16="http://schemas.microsoft.com/office/drawing/2014/main" id="{4CE26CAE-9105-4465-9AAF-24EA5229E29B}"/>
              </a:ext>
            </a:extLst>
          </p:cNvPr>
          <p:cNvSpPr txBox="1">
            <a:spLocks/>
          </p:cNvSpPr>
          <p:nvPr/>
        </p:nvSpPr>
        <p:spPr>
          <a:xfrm>
            <a:off x="10862262" y="6450880"/>
            <a:ext cx="1043299" cy="3206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a:solidFill>
                  <a:schemeClr val="accent3">
                    <a:lumMod val="60000"/>
                    <a:lumOff val="40000"/>
                  </a:schemeClr>
                </a:solidFill>
                <a:latin typeface="Arial" panose="020B0604020202020204" pitchFamily="34" charset="0"/>
                <a:cs typeface="Arial" panose="020B0604020202020204" pitchFamily="34" charset="0"/>
              </a:rPr>
              <a:t>|</a:t>
            </a:r>
            <a:fld id="{3089281A-04AD-49A7-9FE1-FBF865B47E7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r">
                <a:defRPr/>
              </a:pPr>
              <a:t>16</a:t>
            </a:fld>
            <a:endParaRPr lang="en-US" sz="1200">
              <a:solidFill>
                <a:schemeClr val="accent3">
                  <a:lumMod val="60000"/>
                  <a:lumOff val="40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6DCF5CE-FEB5-48C7-B215-2963FE5C57AB}"/>
              </a:ext>
            </a:extLst>
          </p:cNvPr>
          <p:cNvCxnSpPr/>
          <p:nvPr/>
        </p:nvCxnSpPr>
        <p:spPr>
          <a:xfrm>
            <a:off x="625995" y="686646"/>
            <a:ext cx="10926871" cy="0"/>
          </a:xfrm>
          <a:prstGeom prst="line">
            <a:avLst/>
          </a:prstGeom>
          <a:ln w="25400">
            <a:solidFill>
              <a:srgbClr val="077B3B"/>
            </a:solidFill>
          </a:ln>
        </p:spPr>
        <p:style>
          <a:lnRef idx="1">
            <a:schemeClr val="accent1"/>
          </a:lnRef>
          <a:fillRef idx="0">
            <a:schemeClr val="accent1"/>
          </a:fillRef>
          <a:effectRef idx="0">
            <a:schemeClr val="accent1"/>
          </a:effectRef>
          <a:fontRef idx="minor">
            <a:schemeClr val="tx1"/>
          </a:fontRef>
        </p:style>
      </p:cxnSp>
      <p:graphicFrame>
        <p:nvGraphicFramePr>
          <p:cNvPr id="4" name="Group 11">
            <a:extLst>
              <a:ext uri="{FF2B5EF4-FFF2-40B4-BE49-F238E27FC236}">
                <a16:creationId xmlns:a16="http://schemas.microsoft.com/office/drawing/2014/main" id="{96319766-C1E7-E8EE-5429-3490388CAD29}"/>
              </a:ext>
            </a:extLst>
          </p:cNvPr>
          <p:cNvGraphicFramePr>
            <a:graphicFrameLocks/>
          </p:cNvGraphicFramePr>
          <p:nvPr>
            <p:extLst>
              <p:ext uri="{D42A27DB-BD31-4B8C-83A1-F6EECF244321}">
                <p14:modId xmlns:p14="http://schemas.microsoft.com/office/powerpoint/2010/main" val="3005515022"/>
              </p:ext>
            </p:extLst>
          </p:nvPr>
        </p:nvGraphicFramePr>
        <p:xfrm>
          <a:off x="625995" y="857544"/>
          <a:ext cx="3512486" cy="5828787"/>
        </p:xfrm>
        <a:graphic>
          <a:graphicData uri="http://schemas.openxmlformats.org/drawingml/2006/table">
            <a:tbl>
              <a:tblPr>
                <a:effectLst/>
              </a:tblPr>
              <a:tblGrid>
                <a:gridCol w="3512486">
                  <a:extLst>
                    <a:ext uri="{9D8B030D-6E8A-4147-A177-3AD203B41FA5}">
                      <a16:colId xmlns:a16="http://schemas.microsoft.com/office/drawing/2014/main" val="20000"/>
                    </a:ext>
                  </a:extLst>
                </a:gridCol>
              </a:tblGrid>
              <a:tr h="6757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1">
                              <a:lumMod val="75000"/>
                            </a:schemeClr>
                          </a:solidFill>
                          <a:effectLst/>
                          <a:latin typeface="Arial" charset="0"/>
                        </a:rPr>
                        <a:t>IACUC Review </a:t>
                      </a:r>
                      <a:r>
                        <a:rPr kumimoji="0" lang="en-US" sz="1400" b="1" i="0" u="none" strike="noStrike" cap="none" normalizeH="0" baseline="0" dirty="0">
                          <a:ln>
                            <a:noFill/>
                          </a:ln>
                          <a:solidFill>
                            <a:schemeClr val="accent1">
                              <a:lumMod val="75000"/>
                            </a:schemeClr>
                          </a:solidFill>
                          <a:effectLst/>
                          <a:latin typeface="Arial" charset="0"/>
                        </a:rPr>
                        <a:t>(Federal, state, local, institutional regulations)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3084">
                <a:tc>
                  <a:txBody>
                    <a:bodyPr/>
                    <a:lstStyle/>
                    <a:p>
                      <a:pPr marL="338138" marR="0" lvl="0" indent="-169863" algn="l" defTabSz="914400" rtl="0" eaLnBrk="1" fontAlgn="base" latinLnBrk="0" hangingPunct="1">
                        <a:lnSpc>
                          <a:spcPct val="100000"/>
                        </a:lnSpc>
                        <a:spcBef>
                          <a:spcPct val="20000"/>
                        </a:spcBef>
                        <a:spcAft>
                          <a:spcPct val="0"/>
                        </a:spcAft>
                        <a:buClrTx/>
                        <a:buSzTx/>
                        <a:buFont typeface="Wingdings" pitchFamily="2" charset="2"/>
                        <a:buChar char="§"/>
                        <a:tabLst>
                          <a:tab pos="749300" algn="l"/>
                        </a:tabLst>
                      </a:pPr>
                      <a:r>
                        <a:rPr kumimoji="0" lang="en-US" sz="1200" b="0" i="0" u="none" strike="noStrike" cap="none" normalizeH="0" baseline="0" dirty="0">
                          <a:ln>
                            <a:noFill/>
                          </a:ln>
                          <a:solidFill>
                            <a:schemeClr val="accent1">
                              <a:lumMod val="75000"/>
                            </a:schemeClr>
                          </a:solidFill>
                          <a:effectLst/>
                          <a:latin typeface="Arial" charset="0"/>
                        </a:rPr>
                        <a:t>Animal welfare of live animals</a:t>
                      </a: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200" b="0" i="0" u="none" strike="noStrike" cap="none" normalizeH="0" baseline="0" dirty="0">
                          <a:ln>
                            <a:noFill/>
                          </a:ln>
                          <a:solidFill>
                            <a:schemeClr val="accent5">
                              <a:lumMod val="50000"/>
                            </a:schemeClr>
                          </a:solidFill>
                          <a:effectLst/>
                          <a:latin typeface="Arial" charset="0"/>
                        </a:rPr>
                        <a:t>Pain and distress (behavioral, anatomical and physiological abnormalities)</a:t>
                      </a:r>
                    </a:p>
                    <a:p>
                      <a:pPr marL="520700" marR="0" lvl="1" indent="-182563"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endParaRPr kumimoji="0" lang="en-US" sz="1200" b="0" i="0" u="none" strike="noStrike" cap="none" normalizeH="0" baseline="0" dirty="0">
                        <a:ln>
                          <a:noFill/>
                        </a:ln>
                        <a:solidFill>
                          <a:schemeClr val="accent5">
                            <a:lumMod val="50000"/>
                          </a:schemeClr>
                        </a:solidFill>
                        <a:effectLst/>
                        <a:latin typeface="Arial" charset="0"/>
                      </a:endParaRP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200" b="0" i="0" u="none" strike="noStrike" cap="none" normalizeH="0" baseline="0" dirty="0">
                          <a:ln>
                            <a:noFill/>
                          </a:ln>
                          <a:solidFill>
                            <a:schemeClr val="accent5">
                              <a:lumMod val="50000"/>
                            </a:schemeClr>
                          </a:solidFill>
                          <a:effectLst/>
                          <a:latin typeface="Arial" charset="0"/>
                        </a:rPr>
                        <a:t>Risks to other animals in the facility from the inadvertent spread of vectors</a:t>
                      </a: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endParaRPr kumimoji="0" lang="en-US" sz="1200" b="0" i="0" u="none" strike="noStrike" cap="none" normalizeH="0" baseline="0" dirty="0">
                        <a:ln>
                          <a:noFill/>
                        </a:ln>
                        <a:solidFill>
                          <a:schemeClr val="accent5">
                            <a:lumMod val="50000"/>
                          </a:schemeClr>
                        </a:solidFill>
                        <a:effectLst/>
                        <a:latin typeface="Arial" charset="0"/>
                      </a:endParaRP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200" b="0" i="0" u="none" strike="noStrike" cap="none" normalizeH="0" baseline="0" dirty="0">
                          <a:ln>
                            <a:noFill/>
                          </a:ln>
                          <a:solidFill>
                            <a:schemeClr val="accent5">
                              <a:lumMod val="50000"/>
                            </a:schemeClr>
                          </a:solidFill>
                          <a:effectLst/>
                          <a:latin typeface="Arial" charset="0"/>
                        </a:rPr>
                        <a:t>Scientific Merit and the three ‘R’</a:t>
                      </a: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endParaRPr kumimoji="0" lang="en-US" sz="1200" b="0" i="0" u="none" strike="noStrike" cap="none" normalizeH="0" baseline="0" dirty="0">
                        <a:ln>
                          <a:noFill/>
                        </a:ln>
                        <a:solidFill>
                          <a:schemeClr val="accent5">
                            <a:lumMod val="50000"/>
                          </a:schemeClr>
                        </a:solidFill>
                        <a:effectLst/>
                        <a:latin typeface="Arial" charset="0"/>
                      </a:endParaRP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200" b="0" i="0" u="none" strike="noStrike" cap="none" normalizeH="0" baseline="0" dirty="0">
                          <a:ln>
                            <a:noFill/>
                          </a:ln>
                          <a:solidFill>
                            <a:schemeClr val="accent5">
                              <a:lumMod val="50000"/>
                            </a:schemeClr>
                          </a:solidFill>
                          <a:effectLst/>
                          <a:latin typeface="Arial" charset="0"/>
                        </a:rPr>
                        <a:t>Training </a:t>
                      </a: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endParaRPr kumimoji="0" lang="en-US" sz="1200" b="0" i="0" u="none" strike="noStrike" cap="none" normalizeH="0" baseline="0" dirty="0">
                        <a:ln>
                          <a:noFill/>
                        </a:ln>
                        <a:solidFill>
                          <a:schemeClr val="accent5">
                            <a:lumMod val="50000"/>
                          </a:schemeClr>
                        </a:solidFill>
                        <a:effectLst/>
                        <a:latin typeface="Arial" charset="0"/>
                      </a:endParaRP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200" b="0" i="0" u="none" strike="noStrike" cap="none" normalizeH="0" baseline="0" dirty="0">
                          <a:ln>
                            <a:noFill/>
                          </a:ln>
                          <a:solidFill>
                            <a:schemeClr val="accent5">
                              <a:lumMod val="50000"/>
                            </a:schemeClr>
                          </a:solidFill>
                          <a:effectLst/>
                          <a:latin typeface="Arial" charset="0"/>
                        </a:rPr>
                        <a:t>Concentrates mostly on live animals and may need minor paperwork for tissue use.</a:t>
                      </a:r>
                      <a:endParaRPr kumimoji="0" lang="en-U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tab pos="749300" algn="l"/>
                        </a:tabLst>
                      </a:pPr>
                      <a:endParaRPr kumimoji="0" lang="en-US"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
                        <a:tabLst>
                          <a:tab pos="749300" algn="l"/>
                        </a:tabLst>
                      </a:pPr>
                      <a:endParaRPr kumimoji="0" lang="en-US" sz="20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77CD0822-9991-42D0-E67B-4B904CCC1D68}"/>
              </a:ext>
            </a:extLst>
          </p:cNvPr>
          <p:cNvGraphicFramePr>
            <a:graphicFrameLocks noGrp="1"/>
          </p:cNvGraphicFramePr>
          <p:nvPr>
            <p:extLst>
              <p:ext uri="{D42A27DB-BD31-4B8C-83A1-F6EECF244321}">
                <p14:modId xmlns:p14="http://schemas.microsoft.com/office/powerpoint/2010/main" val="3262771577"/>
              </p:ext>
            </p:extLst>
          </p:nvPr>
        </p:nvGraphicFramePr>
        <p:xfrm>
          <a:off x="4403394" y="857544"/>
          <a:ext cx="4390062" cy="5802551"/>
        </p:xfrm>
        <a:graphic>
          <a:graphicData uri="http://schemas.openxmlformats.org/drawingml/2006/table">
            <a:tbl>
              <a:tblPr/>
              <a:tblGrid>
                <a:gridCol w="4390062">
                  <a:extLst>
                    <a:ext uri="{9D8B030D-6E8A-4147-A177-3AD203B41FA5}">
                      <a16:colId xmlns:a16="http://schemas.microsoft.com/office/drawing/2014/main" val="3598567766"/>
                    </a:ext>
                  </a:extLst>
                </a:gridCol>
              </a:tblGrid>
              <a:tr h="6524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6">
                              <a:lumMod val="75000"/>
                            </a:schemeClr>
                          </a:solidFill>
                          <a:effectLst/>
                          <a:latin typeface="Arial" charset="0"/>
                        </a:rPr>
                        <a:t>IBC Review </a:t>
                      </a:r>
                      <a:r>
                        <a:rPr kumimoji="0" lang="en-US" sz="1400" b="1" i="0" u="none" strike="noStrike" cap="none" normalizeH="0" baseline="0" dirty="0">
                          <a:ln>
                            <a:noFill/>
                          </a:ln>
                          <a:solidFill>
                            <a:schemeClr val="accent6">
                              <a:lumMod val="75000"/>
                            </a:schemeClr>
                          </a:solidFill>
                          <a:effectLst/>
                          <a:latin typeface="Arial" charset="0"/>
                        </a:rPr>
                        <a:t>(Federal, state, local, institutional regulations)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1147480"/>
                  </a:ext>
                </a:extLst>
              </a:tr>
              <a:tr h="5131991">
                <a:tc>
                  <a:txBody>
                    <a:bodyPr/>
                    <a:lstStyle/>
                    <a:p>
                      <a:pPr marL="396875" marR="0" lvl="0" indent="-341313"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All types of animal research </a:t>
                      </a:r>
                      <a:r>
                        <a:rPr kumimoji="0" lang="en-US" sz="1200" b="0" i="0" u="none" strike="noStrike" cap="none" normalizeH="0" baseline="0" dirty="0">
                          <a:ln>
                            <a:noFill/>
                          </a:ln>
                          <a:solidFill>
                            <a:schemeClr val="accent6">
                              <a:lumMod val="75000"/>
                            </a:schemeClr>
                          </a:solidFill>
                          <a:effectLst/>
                          <a:latin typeface="Arial" charset="0"/>
                          <a:cs typeface="Times New Roman" pitchFamily="18" charset="0"/>
                        </a:rPr>
                        <a:t>(vertebrates and non vertebrates) and animal derived materials (live, dead, cell lines etc. - in vivo and in vitro studies).</a:t>
                      </a:r>
                    </a:p>
                    <a:p>
                      <a:pPr marL="396875" marR="0" lvl="0" indent="-341313"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Breeding of transgenic animals</a:t>
                      </a:r>
                      <a:r>
                        <a:rPr kumimoji="0" lang="en-US" sz="1200" b="0" i="0" u="none" strike="noStrike" cap="none" normalizeH="0" baseline="0" dirty="0">
                          <a:ln>
                            <a:noFill/>
                          </a:ln>
                          <a:solidFill>
                            <a:schemeClr val="accent6">
                              <a:lumMod val="75000"/>
                            </a:schemeClr>
                          </a:solidFill>
                          <a:effectLst/>
                          <a:latin typeface="Arial" charset="0"/>
                          <a:cs typeface="Times New Roman" pitchFamily="18" charset="0"/>
                        </a:rPr>
                        <a:t>.</a:t>
                      </a:r>
                    </a:p>
                    <a:p>
                      <a:pPr marL="396875" marR="0" lvl="0" indent="-341313"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Research for conformity with the </a:t>
                      </a:r>
                      <a:r>
                        <a:rPr kumimoji="0" lang="en-US" sz="1200" b="1" i="1" u="none" strike="noStrike" cap="none" normalizeH="0" baseline="0" dirty="0">
                          <a:ln>
                            <a:noFill/>
                          </a:ln>
                          <a:solidFill>
                            <a:schemeClr val="accent6">
                              <a:lumMod val="75000"/>
                            </a:schemeClr>
                          </a:solidFill>
                          <a:effectLst/>
                          <a:latin typeface="Arial" charset="0"/>
                          <a:cs typeface="Times New Roman" pitchFamily="18" charset="0"/>
                        </a:rPr>
                        <a:t>NIH Guidelines for work with recombinant/ Synthetic Nucleic Aci</a:t>
                      </a:r>
                      <a:r>
                        <a:rPr kumimoji="0" lang="en-US" sz="1200" b="0" i="1" u="none" strike="noStrike" cap="none" normalizeH="0" baseline="0" dirty="0">
                          <a:ln>
                            <a:noFill/>
                          </a:ln>
                          <a:solidFill>
                            <a:schemeClr val="accent6">
                              <a:lumMod val="75000"/>
                            </a:schemeClr>
                          </a:solidFill>
                          <a:effectLst/>
                          <a:latin typeface="Arial" charset="0"/>
                          <a:cs typeface="Times New Roman" pitchFamily="18" charset="0"/>
                        </a:rPr>
                        <a:t>d (DNA &amp; RNA) and other biohazardous materials (housing, handling spaces and labs) i.e., vivarium and the lab spaces or any holding space</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en-US" sz="1200" b="1" i="0" u="none" strike="noStrike" cap="none" normalizeH="0" baseline="0" dirty="0">
                          <a:ln>
                            <a:noFill/>
                          </a:ln>
                          <a:solidFill>
                            <a:schemeClr val="accent6">
                              <a:lumMod val="75000"/>
                            </a:schemeClr>
                          </a:solidFill>
                          <a:effectLst/>
                          <a:latin typeface="Arial" charset="0"/>
                        </a:rPr>
                        <a:t>Ways to mitigate/control risk to personnel</a:t>
                      </a:r>
                      <a:r>
                        <a:rPr kumimoji="0" lang="en-US" sz="1200" b="0" i="0" u="none" strike="noStrike" cap="none" normalizeH="0" baseline="0" dirty="0">
                          <a:ln>
                            <a:noFill/>
                          </a:ln>
                          <a:solidFill>
                            <a:schemeClr val="accent6">
                              <a:lumMod val="75000"/>
                            </a:schemeClr>
                          </a:solidFill>
                          <a:effectLst/>
                          <a:latin typeface="Arial" charset="0"/>
                        </a:rPr>
                        <a:t> - UNT Community and environment (HVAC, waste management, shedding, cage changes etc.)</a:t>
                      </a:r>
                      <a:endParaRPr kumimoji="0" lang="en-US" sz="1200" b="0" i="0" u="none" strike="noStrike" cap="none" normalizeH="0" baseline="0" dirty="0">
                        <a:ln>
                          <a:noFill/>
                        </a:ln>
                        <a:solidFill>
                          <a:srgbClr val="077B3B"/>
                        </a:solidFill>
                        <a:effectLst/>
                        <a:latin typeface="Arial" charset="0"/>
                      </a:endParaRP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SOPs, procedures on proper handling of research material</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200" b="1" i="0" u="none" strike="noStrike" cap="none" normalizeH="0" baseline="0" dirty="0">
                          <a:ln>
                            <a:noFill/>
                          </a:ln>
                          <a:solidFill>
                            <a:schemeClr val="accent6">
                              <a:lumMod val="75000"/>
                            </a:schemeClr>
                          </a:solidFill>
                          <a:effectLst/>
                          <a:latin typeface="Arial" charset="0"/>
                          <a:cs typeface="Times New Roman" pitchFamily="18" charset="0"/>
                        </a:rPr>
                        <a:t>PI and other personnel training </a:t>
                      </a:r>
                      <a:r>
                        <a:rPr kumimoji="0" lang="en-US" sz="1200" b="0" i="0" u="none" strike="noStrike" cap="none" normalizeH="0" baseline="0" dirty="0">
                          <a:ln>
                            <a:noFill/>
                          </a:ln>
                          <a:solidFill>
                            <a:schemeClr val="accent6">
                              <a:lumMod val="75000"/>
                            </a:schemeClr>
                          </a:solidFill>
                          <a:effectLst/>
                          <a:latin typeface="Arial" charset="0"/>
                          <a:cs typeface="Times New Roman" pitchFamily="18" charset="0"/>
                        </a:rPr>
                        <a:t>– related to BSL and  ABSL and the research materials to be used.</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200" b="1" i="0" u="none" strike="noStrike" cap="none" normalizeH="0" baseline="0" dirty="0">
                          <a:ln>
                            <a:noFill/>
                          </a:ln>
                          <a:solidFill>
                            <a:schemeClr val="accent6">
                              <a:lumMod val="75000"/>
                            </a:schemeClr>
                          </a:solidFill>
                          <a:effectLst/>
                          <a:latin typeface="Arial" charset="0"/>
                        </a:rPr>
                        <a:t>Risks to the environment (biggest concern)</a:t>
                      </a:r>
                    </a:p>
                    <a:p>
                      <a:pPr marL="62388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pPr>
                      <a:r>
                        <a:rPr kumimoji="0" lang="en-US" sz="1200" b="0" i="0" u="none" strike="noStrike" cap="none" normalizeH="0" baseline="0" dirty="0">
                          <a:ln>
                            <a:noFill/>
                          </a:ln>
                          <a:solidFill>
                            <a:schemeClr val="accent6">
                              <a:lumMod val="75000"/>
                            </a:schemeClr>
                          </a:solidFill>
                          <a:effectLst/>
                          <a:latin typeface="Arial" charset="0"/>
                        </a:rPr>
                        <a:t>Escape and establishment in the wild</a:t>
                      </a:r>
                    </a:p>
                    <a:p>
                      <a:pPr marL="62388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pPr>
                      <a:r>
                        <a:rPr kumimoji="0" lang="en-US" sz="1200" b="0" i="0" u="none" strike="noStrike" cap="none" normalizeH="0" baseline="0" dirty="0">
                          <a:ln>
                            <a:noFill/>
                          </a:ln>
                          <a:solidFill>
                            <a:schemeClr val="accent6">
                              <a:lumMod val="75000"/>
                            </a:schemeClr>
                          </a:solidFill>
                          <a:effectLst/>
                          <a:latin typeface="Arial" charset="0"/>
                        </a:rPr>
                        <a:t>Interbreeding with wild stock</a:t>
                      </a:r>
                    </a:p>
                    <a:p>
                      <a:pPr marL="62388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pPr>
                      <a:r>
                        <a:rPr kumimoji="0" lang="en-US" sz="1200" b="0" i="0" u="none" strike="noStrike" cap="none" normalizeH="0" baseline="0" dirty="0">
                          <a:ln>
                            <a:noFill/>
                          </a:ln>
                          <a:solidFill>
                            <a:schemeClr val="accent6">
                              <a:lumMod val="75000"/>
                            </a:schemeClr>
                          </a:solidFill>
                          <a:effectLst/>
                          <a:latin typeface="Arial" charset="0"/>
                        </a:rPr>
                        <a:t>Consumption by other animals – enter the food chain</a:t>
                      </a:r>
                    </a:p>
                    <a:p>
                      <a:pPr marL="341313" marR="0" lvl="0" indent="-28575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Ø"/>
                        <a:tabLst/>
                      </a:pPr>
                      <a:r>
                        <a:rPr kumimoji="0" lang="en-US" sz="1200" b="1" i="0" u="none" strike="noStrike" cap="none" normalizeH="0" baseline="0" dirty="0">
                          <a:ln>
                            <a:noFill/>
                          </a:ln>
                          <a:solidFill>
                            <a:schemeClr val="accent6">
                              <a:lumMod val="75000"/>
                            </a:schemeClr>
                          </a:solidFill>
                          <a:effectLst/>
                          <a:latin typeface="Arial" charset="0"/>
                        </a:rPr>
                        <a:t>Special consideration </a:t>
                      </a:r>
                      <a:r>
                        <a:rPr kumimoji="0" lang="en-US" sz="1200" b="0" i="0" u="none" strike="noStrike" cap="none" normalizeH="0" baseline="0" dirty="0">
                          <a:ln>
                            <a:noFill/>
                          </a:ln>
                          <a:solidFill>
                            <a:schemeClr val="accent6">
                              <a:lumMod val="75000"/>
                            </a:schemeClr>
                          </a:solidFill>
                          <a:effectLst/>
                          <a:latin typeface="Arial" charset="0"/>
                        </a:rPr>
                        <a:t>: Research involving animal tissues/organs/body fluids of zoonotic importance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908265944"/>
                  </a:ext>
                </a:extLst>
              </a:tr>
            </a:tbl>
          </a:graphicData>
        </a:graphic>
      </p:graphicFrame>
    </p:spTree>
    <p:extLst>
      <p:ext uri="{BB962C8B-B14F-4D97-AF65-F5344CB8AC3E}">
        <p14:creationId xmlns:p14="http://schemas.microsoft.com/office/powerpoint/2010/main" val="219750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1">
            <a:extLst>
              <a:ext uri="{FF2B5EF4-FFF2-40B4-BE49-F238E27FC236}">
                <a16:creationId xmlns:a16="http://schemas.microsoft.com/office/drawing/2014/main" id="{C1E7200E-FAF0-6B6D-C64B-F64774DF2427}"/>
              </a:ext>
            </a:extLst>
          </p:cNvPr>
          <p:cNvSpPr>
            <a:spLocks noGrp="1"/>
          </p:cNvSpPr>
          <p:nvPr>
            <p:ph type="body" sz="quarter" idx="10"/>
          </p:nvPr>
        </p:nvSpPr>
        <p:spPr>
          <a:xfrm>
            <a:off x="1139825" y="1776841"/>
            <a:ext cx="8667750" cy="3540442"/>
          </a:xfrm>
        </p:spPr>
        <p:txBody>
          <a:bodyPr/>
          <a:lstStyle/>
          <a:p>
            <a:r>
              <a:rPr lang="en-US" sz="1600" b="1" dirty="0">
                <a:solidFill>
                  <a:schemeClr val="tx1"/>
                </a:solidFill>
                <a:latin typeface="Arial" panose="020B0604020202020204" pitchFamily="34" charset="0"/>
                <a:cs typeface="Arial" panose="020B0604020202020204" pitchFamily="34" charset="0"/>
              </a:rPr>
              <a:t>Protocol Review Process</a:t>
            </a:r>
            <a:r>
              <a:rPr lang="en-US" sz="1600" dirty="0">
                <a:solidFill>
                  <a:schemeClr val="tx1"/>
                </a:solidFill>
                <a:latin typeface="Arial" panose="020B0604020202020204" pitchFamily="34" charset="0"/>
                <a:cs typeface="Arial" panose="020B0604020202020204" pitchFamily="34" charset="0"/>
              </a:rPr>
              <a:t>: </a:t>
            </a:r>
          </a:p>
          <a:p>
            <a:pPr marL="342900" indent="-342900">
              <a:buFont typeface="+mj-lt"/>
              <a:buAutoNum type="arabicPeriod"/>
            </a:pPr>
            <a:r>
              <a:rPr lang="en-US" sz="1600" dirty="0">
                <a:solidFill>
                  <a:schemeClr val="tx1"/>
                </a:solidFill>
                <a:latin typeface="Arial" panose="020B0604020202020204" pitchFamily="34" charset="0"/>
                <a:cs typeface="Arial" panose="020B0604020202020204" pitchFamily="34" charset="0"/>
              </a:rPr>
              <a:t>Faculty/PI must submit the </a:t>
            </a:r>
            <a:r>
              <a:rPr lang="en-US" sz="1600" b="1" u="sng" dirty="0">
                <a:solidFill>
                  <a:schemeClr val="tx1"/>
                </a:solidFill>
                <a:latin typeface="Arial" panose="020B0604020202020204" pitchFamily="34" charset="0"/>
                <a:cs typeface="Arial" panose="020B0604020202020204" pitchFamily="34" charset="0"/>
              </a:rPr>
              <a:t>IBC New Protocol Registration Form </a:t>
            </a:r>
            <a:r>
              <a:rPr lang="en-US" sz="1600" dirty="0">
                <a:solidFill>
                  <a:schemeClr val="tx1"/>
                </a:solidFill>
                <a:latin typeface="Arial" panose="020B0604020202020204" pitchFamily="34" charset="0"/>
                <a:cs typeface="Arial" panose="020B0604020202020204" pitchFamily="34" charset="0"/>
              </a:rPr>
              <a:t>for the IBC committee to review and approve their research project before working with these materials. </a:t>
            </a:r>
          </a:p>
          <a:p>
            <a:pPr marL="342900" indent="-342900">
              <a:buFont typeface="+mj-lt"/>
              <a:buAutoNum type="arabicPeriod"/>
            </a:pPr>
            <a:r>
              <a:rPr lang="en-US" sz="1600" dirty="0">
                <a:solidFill>
                  <a:schemeClr val="tx1"/>
                </a:solidFill>
                <a:latin typeface="Arial" panose="020B0604020202020204" pitchFamily="34" charset="0"/>
                <a:cs typeface="Arial" panose="020B0604020202020204" pitchFamily="34" charset="0"/>
              </a:rPr>
              <a:t>All new and resubmission will be sent to the entire committee for review and voting. All approved protocols are valid for </a:t>
            </a:r>
            <a:r>
              <a:rPr lang="en-US" sz="1600" u="sng" dirty="0">
                <a:solidFill>
                  <a:schemeClr val="accent2">
                    <a:lumMod val="75000"/>
                  </a:schemeClr>
                </a:solidFill>
                <a:latin typeface="Arial" panose="020B0604020202020204" pitchFamily="34" charset="0"/>
                <a:cs typeface="Arial" panose="020B0604020202020204" pitchFamily="34" charset="0"/>
              </a:rPr>
              <a:t>3 years</a:t>
            </a:r>
            <a:r>
              <a:rPr lang="en-US" sz="1600" dirty="0">
                <a:solidFill>
                  <a:schemeClr val="tx1"/>
                </a:solidFill>
                <a:latin typeface="Arial" panose="020B0604020202020204" pitchFamily="34" charset="0"/>
                <a:cs typeface="Arial" panose="020B0604020202020204" pitchFamily="34" charset="0"/>
              </a:rPr>
              <a:t>. </a:t>
            </a:r>
          </a:p>
          <a:p>
            <a:pPr marL="342900" indent="-342900">
              <a:buFont typeface="+mj-lt"/>
              <a:buAutoNum type="arabicPeriod"/>
            </a:pPr>
            <a:r>
              <a:rPr lang="en-US" sz="1600" b="1" dirty="0">
                <a:solidFill>
                  <a:schemeClr val="tx1"/>
                </a:solidFill>
                <a:latin typeface="Arial" panose="020B0604020202020204" pitchFamily="34" charset="0"/>
                <a:cs typeface="Arial" panose="020B0604020202020204" pitchFamily="34" charset="0"/>
              </a:rPr>
              <a:t>Annual Renewals </a:t>
            </a:r>
            <a:r>
              <a:rPr lang="en-US" sz="1600" dirty="0">
                <a:solidFill>
                  <a:schemeClr val="tx1"/>
                </a:solidFill>
                <a:latin typeface="Arial" panose="020B0604020202020204" pitchFamily="34" charset="0"/>
                <a:cs typeface="Arial" panose="020B0604020202020204" pitchFamily="34" charset="0"/>
              </a:rPr>
              <a:t>are required on the </a:t>
            </a:r>
            <a:r>
              <a:rPr lang="en-US" sz="1600" b="1" dirty="0">
                <a:solidFill>
                  <a:schemeClr val="tx1"/>
                </a:solidFill>
                <a:latin typeface="Arial" panose="020B0604020202020204" pitchFamily="34" charset="0"/>
                <a:cs typeface="Arial" panose="020B0604020202020204" pitchFamily="34" charset="0"/>
              </a:rPr>
              <a:t>anniversary date </a:t>
            </a:r>
            <a:r>
              <a:rPr lang="en-US" sz="1600" dirty="0">
                <a:solidFill>
                  <a:schemeClr val="tx1"/>
                </a:solidFill>
                <a:latin typeface="Arial" panose="020B0604020202020204" pitchFamily="34" charset="0"/>
                <a:cs typeface="Arial" panose="020B0604020202020204" pitchFamily="34" charset="0"/>
              </a:rPr>
              <a:t>of the protocol approval.</a:t>
            </a:r>
          </a:p>
          <a:p>
            <a:pPr marL="342900" indent="-342900">
              <a:buFont typeface="+mj-lt"/>
              <a:buAutoNum type="arabicPeriod"/>
            </a:pPr>
            <a:r>
              <a:rPr lang="en-US" sz="1600" b="1" dirty="0">
                <a:solidFill>
                  <a:schemeClr val="tx1"/>
                </a:solidFill>
                <a:latin typeface="Arial" panose="020B0604020202020204" pitchFamily="34" charset="0"/>
                <a:cs typeface="Arial" panose="020B0604020202020204" pitchFamily="34" charset="0"/>
              </a:rPr>
              <a:t>Post Approval Monitoring </a:t>
            </a:r>
            <a:r>
              <a:rPr lang="en-US" sz="1600" dirty="0">
                <a:solidFill>
                  <a:schemeClr val="tx1"/>
                </a:solidFill>
                <a:latin typeface="Arial" panose="020B0604020202020204" pitchFamily="34" charset="0"/>
                <a:cs typeface="Arial" panose="020B0604020202020204" pitchFamily="34" charset="0"/>
              </a:rPr>
              <a:t>is every 6 months or can be unannounced lab inspections</a:t>
            </a:r>
          </a:p>
          <a:p>
            <a:pPr marL="342900" indent="-342900">
              <a:buFont typeface="+mj-lt"/>
              <a:buAutoNum type="arabicPeriod"/>
            </a:pPr>
            <a:r>
              <a:rPr lang="en-US" sz="1600" b="1" dirty="0">
                <a:solidFill>
                  <a:schemeClr val="tx1"/>
                </a:solidFill>
                <a:latin typeface="Arial" panose="020B0604020202020204" pitchFamily="34" charset="0"/>
                <a:cs typeface="Arial" panose="020B0604020202020204" pitchFamily="34" charset="0"/>
              </a:rPr>
              <a:t>Minor changes </a:t>
            </a:r>
            <a:r>
              <a:rPr lang="en-US" sz="1600" dirty="0">
                <a:solidFill>
                  <a:schemeClr val="tx1"/>
                </a:solidFill>
                <a:latin typeface="Arial" panose="020B0604020202020204" pitchFamily="34" charset="0"/>
                <a:cs typeface="Arial" panose="020B0604020202020204" pitchFamily="34" charset="0"/>
              </a:rPr>
              <a:t>to the protocol – PI should submit an </a:t>
            </a:r>
            <a:r>
              <a:rPr lang="en-US" sz="1600" b="1" u="sng" dirty="0">
                <a:solidFill>
                  <a:schemeClr val="tx1"/>
                </a:solidFill>
                <a:latin typeface="Arial" panose="020B0604020202020204" pitchFamily="34" charset="0"/>
                <a:cs typeface="Arial" panose="020B0604020202020204" pitchFamily="34" charset="0"/>
              </a:rPr>
              <a:t>IBC Protocol Amendment Form</a:t>
            </a:r>
          </a:p>
          <a:p>
            <a:pPr marL="342900" indent="-342900">
              <a:buFont typeface="+mj-lt"/>
              <a:buAutoNum type="arabicPeriod"/>
            </a:pPr>
            <a:r>
              <a:rPr lang="en-US" sz="1600" b="1" dirty="0">
                <a:solidFill>
                  <a:schemeClr val="tx1"/>
                </a:solidFill>
                <a:latin typeface="Arial" panose="020B0604020202020204" pitchFamily="34" charset="0"/>
                <a:cs typeface="Arial" panose="020B0604020202020204" pitchFamily="34" charset="0"/>
              </a:rPr>
              <a:t>Major changes </a:t>
            </a:r>
            <a:r>
              <a:rPr lang="en-US" sz="1600" dirty="0">
                <a:solidFill>
                  <a:schemeClr val="tx1"/>
                </a:solidFill>
                <a:latin typeface="Arial" panose="020B0604020202020204" pitchFamily="34" charset="0"/>
                <a:cs typeface="Arial" panose="020B0604020202020204" pitchFamily="34" charset="0"/>
              </a:rPr>
              <a:t>– PI must submit an </a:t>
            </a:r>
            <a:r>
              <a:rPr lang="en-US" sz="1600" b="1" u="sng" dirty="0">
                <a:solidFill>
                  <a:schemeClr val="tx1"/>
                </a:solidFill>
                <a:latin typeface="Arial" panose="020B0604020202020204" pitchFamily="34" charset="0"/>
                <a:cs typeface="Arial" panose="020B0604020202020204" pitchFamily="34" charset="0"/>
              </a:rPr>
              <a:t>IBC New Protocol Form</a:t>
            </a:r>
          </a:p>
          <a:p>
            <a:pPr marL="342900" indent="-342900">
              <a:buFont typeface="+mj-lt"/>
              <a:buAutoNum type="arabicPeriod"/>
            </a:pPr>
            <a:r>
              <a:rPr lang="en-US" sz="1600" b="1" dirty="0">
                <a:solidFill>
                  <a:schemeClr val="tx1"/>
                </a:solidFill>
                <a:latin typeface="Arial" panose="020B0604020202020204" pitchFamily="34" charset="0"/>
                <a:cs typeface="Arial" panose="020B0604020202020204" pitchFamily="34" charset="0"/>
              </a:rPr>
              <a:t>Closeout – </a:t>
            </a:r>
            <a:r>
              <a:rPr lang="en-US" sz="1600" dirty="0">
                <a:solidFill>
                  <a:schemeClr val="tx1"/>
                </a:solidFill>
                <a:latin typeface="Arial" panose="020B0604020202020204" pitchFamily="34" charset="0"/>
                <a:cs typeface="Arial" panose="020B0604020202020204" pitchFamily="34" charset="0"/>
              </a:rPr>
              <a:t>PI must submit an </a:t>
            </a:r>
            <a:r>
              <a:rPr lang="en-US" sz="1600" b="1" u="sng" dirty="0">
                <a:solidFill>
                  <a:schemeClr val="tx1"/>
                </a:solidFill>
                <a:latin typeface="Arial" panose="020B0604020202020204" pitchFamily="34" charset="0"/>
                <a:cs typeface="Arial" panose="020B0604020202020204" pitchFamily="34" charset="0"/>
              </a:rPr>
              <a:t>IBC Closeout Form</a:t>
            </a:r>
          </a:p>
        </p:txBody>
      </p:sp>
      <p:sp>
        <p:nvSpPr>
          <p:cNvPr id="40" name="Text Placeholder 39">
            <a:extLst>
              <a:ext uri="{FF2B5EF4-FFF2-40B4-BE49-F238E27FC236}">
                <a16:creationId xmlns:a16="http://schemas.microsoft.com/office/drawing/2014/main" id="{37B10955-7D4F-30AB-8043-706040CC7A71}"/>
              </a:ext>
            </a:extLst>
          </p:cNvPr>
          <p:cNvSpPr>
            <a:spLocks noGrp="1"/>
          </p:cNvSpPr>
          <p:nvPr>
            <p:ph type="body" sz="quarter" idx="11"/>
          </p:nvPr>
        </p:nvSpPr>
        <p:spPr>
          <a:xfrm>
            <a:off x="587375" y="183518"/>
            <a:ext cx="8667750" cy="2448241"/>
          </a:xfrm>
        </p:spPr>
        <p:txBody>
          <a:bodyPr/>
          <a:lstStyle/>
          <a:p>
            <a:r>
              <a:rPr lang="en-US" sz="2800" dirty="0"/>
              <a:t>IBC New Protocol Registration And Post Approval Monitoring and changes</a:t>
            </a:r>
          </a:p>
        </p:txBody>
      </p:sp>
    </p:spTree>
    <p:extLst>
      <p:ext uri="{BB962C8B-B14F-4D97-AF65-F5344CB8AC3E}">
        <p14:creationId xmlns:p14="http://schemas.microsoft.com/office/powerpoint/2010/main" val="351951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78BB5C-D7ED-B724-DE8C-5EB5E912353A}"/>
              </a:ext>
            </a:extLst>
          </p:cNvPr>
          <p:cNvSpPr>
            <a:spLocks noGrp="1"/>
          </p:cNvSpPr>
          <p:nvPr>
            <p:ph type="body" sz="quarter" idx="10"/>
          </p:nvPr>
        </p:nvSpPr>
        <p:spPr>
          <a:xfrm>
            <a:off x="663187" y="237779"/>
            <a:ext cx="8667750" cy="873442"/>
          </a:xfrm>
        </p:spPr>
        <p:txBody>
          <a:bodyPr/>
          <a:lstStyle/>
          <a:p>
            <a:r>
              <a:rPr lang="en-US" sz="4400" dirty="0"/>
              <a:t>IBC Review Process</a:t>
            </a:r>
          </a:p>
        </p:txBody>
      </p:sp>
      <p:sp>
        <p:nvSpPr>
          <p:cNvPr id="6" name="TextBox 5">
            <a:extLst>
              <a:ext uri="{FF2B5EF4-FFF2-40B4-BE49-F238E27FC236}">
                <a16:creationId xmlns:a16="http://schemas.microsoft.com/office/drawing/2014/main" id="{38E72B4A-B592-05BD-BE9F-B43DB0BB0B88}"/>
              </a:ext>
            </a:extLst>
          </p:cNvPr>
          <p:cNvSpPr txBox="1"/>
          <p:nvPr/>
        </p:nvSpPr>
        <p:spPr>
          <a:xfrm>
            <a:off x="480434" y="1505396"/>
            <a:ext cx="6229926" cy="3847207"/>
          </a:xfrm>
          <a:prstGeom prst="rect">
            <a:avLst/>
          </a:prstGeom>
          <a:noFill/>
        </p:spPr>
        <p:txBody>
          <a:bodyPr wrap="square">
            <a:spAutoFit/>
          </a:bodyPr>
          <a:lstStyle/>
          <a:p>
            <a:pPr lvl="1">
              <a:lnSpc>
                <a:spcPct val="100000"/>
              </a:lnSpc>
              <a:spcBef>
                <a:spcPts val="0"/>
              </a:spcBef>
              <a:spcAft>
                <a:spcPts val="1200"/>
              </a:spcAft>
              <a:buClr>
                <a:schemeClr val="tx1"/>
              </a:buClr>
              <a:buSzPct val="80000"/>
              <a:defRPr/>
            </a:pPr>
            <a:r>
              <a:rPr lang="en-US" sz="1400" dirty="0">
                <a:solidFill>
                  <a:schemeClr val="accent2">
                    <a:lumMod val="75000"/>
                  </a:schemeClr>
                </a:solidFill>
                <a:latin typeface="Arial" panose="020B0604020202020204" pitchFamily="34" charset="0"/>
                <a:cs typeface="Arial" panose="020B0604020202020204" pitchFamily="34" charset="0"/>
              </a:rPr>
              <a:t>All Biosafety related training is now available via CITI</a:t>
            </a:r>
          </a:p>
          <a:p>
            <a:pPr marL="800100" lvl="1" indent="-342900">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Animal Biosafety (if working with animals)</a:t>
            </a:r>
          </a:p>
          <a:p>
            <a:pPr marL="800100" lvl="1" indent="-342900">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Initial Biosafety Training</a:t>
            </a:r>
          </a:p>
          <a:p>
            <a:pPr marL="800100" lvl="1" indent="-342900">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Personal Protective Equipment</a:t>
            </a:r>
          </a:p>
          <a:p>
            <a:pPr marL="800100" lvl="1" indent="-342900">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OSHA Bloodborne Pathogens (if working with human derived samples)</a:t>
            </a:r>
          </a:p>
          <a:p>
            <a:pPr marL="800100" lvl="1" indent="-342900">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NIH Recombinant DNA Guidelines (if working with recombinant DNA materials)</a:t>
            </a:r>
          </a:p>
          <a:p>
            <a:pPr marL="800100" lvl="1" indent="-342900">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Nanotechnology (if working with nano materials)</a:t>
            </a:r>
          </a:p>
          <a:p>
            <a:pPr marL="800100" lvl="1" indent="-342900">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USDA Permits</a:t>
            </a:r>
          </a:p>
          <a:p>
            <a:pPr marL="800100" lvl="1" indent="-342900">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Emergency and Incident Response to Biohazard Spills and Releases </a:t>
            </a:r>
          </a:p>
          <a:p>
            <a:pPr marL="800100" lvl="1" indent="-342900">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Biosafety Retraining (Annual Retraining)</a:t>
            </a:r>
          </a:p>
          <a:p>
            <a:pPr lvl="1"/>
            <a:endParaRPr lang="en-US" sz="1400" dirty="0">
              <a:latin typeface="Arial" panose="020B0604020202020204" pitchFamily="34" charset="0"/>
              <a:ea typeface="Calibri" panose="020F0502020204030204" pitchFamily="34" charset="0"/>
              <a:cs typeface="Arial" panose="020B0604020202020204" pitchFamily="34" charset="0"/>
            </a:endParaRPr>
          </a:p>
          <a:p>
            <a:pPr lvl="1">
              <a:lnSpc>
                <a:spcPct val="100000"/>
              </a:lnSpc>
              <a:spcBef>
                <a:spcPts val="0"/>
              </a:spcBef>
              <a:spcAft>
                <a:spcPts val="1200"/>
              </a:spcAft>
              <a:buClr>
                <a:schemeClr val="tx1"/>
              </a:buClr>
              <a:buSzPct val="80000"/>
              <a:defRPr/>
            </a:pPr>
            <a:r>
              <a:rPr lang="en-US" sz="1400" u="sng" dirty="0">
                <a:solidFill>
                  <a:srgbClr val="FF0000"/>
                </a:solidFill>
                <a:latin typeface="Arial" panose="020B0604020202020204" pitchFamily="34" charset="0"/>
                <a:cs typeface="Arial" panose="020B0604020202020204" pitchFamily="34" charset="0"/>
              </a:rPr>
              <a:t>Laboratory Specific Training </a:t>
            </a:r>
            <a:r>
              <a:rPr lang="en-US" sz="1400" dirty="0">
                <a:solidFill>
                  <a:srgbClr val="FF0000"/>
                </a:solidFill>
                <a:latin typeface="Arial" panose="020B0604020202020204" pitchFamily="34" charset="0"/>
                <a:cs typeface="Arial" panose="020B0604020202020204" pitchFamily="34" charset="0"/>
              </a:rPr>
              <a:t>- PI</a:t>
            </a:r>
          </a:p>
          <a:p>
            <a:pPr lvl="1">
              <a:lnSpc>
                <a:spcPct val="100000"/>
              </a:lnSpc>
              <a:spcBef>
                <a:spcPts val="0"/>
              </a:spcBef>
              <a:spcAft>
                <a:spcPts val="1200"/>
              </a:spcAft>
              <a:buClr>
                <a:schemeClr val="tx1"/>
              </a:buClr>
              <a:buSzPct val="80000"/>
              <a:defRPr/>
            </a:pPr>
            <a:r>
              <a:rPr lang="en-US" sz="1400" u="sng" dirty="0">
                <a:solidFill>
                  <a:srgbClr val="FF0000"/>
                </a:solidFill>
                <a:latin typeface="Arial" panose="020B0604020202020204" pitchFamily="34" charset="0"/>
                <a:cs typeface="Arial" panose="020B0604020202020204" pitchFamily="34" charset="0"/>
              </a:rPr>
              <a:t>Develop and Follow Standard Operating Procedure </a:t>
            </a:r>
            <a:r>
              <a:rPr lang="en-US" sz="1400" dirty="0">
                <a:solidFill>
                  <a:srgbClr val="FF0000"/>
                </a:solidFill>
                <a:latin typeface="Arial" panose="020B0604020202020204" pitchFamily="34" charset="0"/>
                <a:cs typeface="Arial" panose="020B0604020202020204" pitchFamily="34" charset="0"/>
              </a:rPr>
              <a:t>(SOP) - PI</a:t>
            </a:r>
            <a:r>
              <a:rPr lang="en-US" sz="1400" dirty="0">
                <a:latin typeface="Arial" panose="020B0604020202020204" pitchFamily="34" charset="0"/>
                <a:cs typeface="Arial" panose="020B0604020202020204" pitchFamily="34" charset="0"/>
              </a:rPr>
              <a:t>	</a:t>
            </a:r>
          </a:p>
        </p:txBody>
      </p:sp>
      <p:pic>
        <p:nvPicPr>
          <p:cNvPr id="2" name="Picture 1" descr="Vector a red notebook with a cat on the cover and unfolded.">
            <a:extLst>
              <a:ext uri="{FF2B5EF4-FFF2-40B4-BE49-F238E27FC236}">
                <a16:creationId xmlns:a16="http://schemas.microsoft.com/office/drawing/2014/main" id="{4836B90D-941E-E5AA-1B9D-E6EA244178D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6770" t="14652" r="7557" b="13639"/>
          <a:stretch/>
        </p:blipFill>
        <p:spPr bwMode="auto">
          <a:xfrm>
            <a:off x="6535681" y="2549432"/>
            <a:ext cx="5090160" cy="3042285"/>
          </a:xfrm>
          <a:prstGeom prst="rect">
            <a:avLst/>
          </a:prstGeom>
          <a:noFill/>
          <a:ln>
            <a:noFill/>
          </a:ln>
          <a:extLst>
            <a:ext uri="{53640926-AAD7-44D8-BBD7-CCE9431645EC}">
              <a14:shadowObscured xmlns:a14="http://schemas.microsoft.com/office/drawing/2010/main"/>
            </a:ext>
          </a:extLst>
        </p:spPr>
      </p:pic>
      <p:sp>
        <p:nvSpPr>
          <p:cNvPr id="3" name="Text Box 2">
            <a:extLst>
              <a:ext uri="{FF2B5EF4-FFF2-40B4-BE49-F238E27FC236}">
                <a16:creationId xmlns:a16="http://schemas.microsoft.com/office/drawing/2014/main" id="{74047077-6694-7E71-81E3-2A537BD7C5E2}"/>
              </a:ext>
            </a:extLst>
          </p:cNvPr>
          <p:cNvSpPr txBox="1">
            <a:spLocks noGrp="1" noRot="1" noMove="1" noResize="1" noEditPoints="1" noAdjustHandles="1" noChangeArrowheads="1" noChangeShapeType="1"/>
          </p:cNvSpPr>
          <p:nvPr/>
        </p:nvSpPr>
        <p:spPr bwMode="auto">
          <a:xfrm rot="605594">
            <a:off x="8781546" y="2990876"/>
            <a:ext cx="915670" cy="360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SOP for mice injection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6061DEB-B498-FB25-F438-3DCAC7672B68}"/>
              </a:ext>
            </a:extLst>
          </p:cNvPr>
          <p:cNvSpPr txBox="1"/>
          <p:nvPr/>
        </p:nvSpPr>
        <p:spPr>
          <a:xfrm>
            <a:off x="7897652" y="1554529"/>
            <a:ext cx="3648168" cy="369332"/>
          </a:xfrm>
          <a:prstGeom prst="rect">
            <a:avLst/>
          </a:prstGeom>
          <a:noFill/>
        </p:spPr>
        <p:txBody>
          <a:bodyPr wrap="square" rtlCol="0">
            <a:spAutoFit/>
          </a:bodyPr>
          <a:lstStyle/>
          <a:p>
            <a:r>
              <a:rPr lang="en-US" dirty="0"/>
              <a:t>Standard Operating Procedures</a:t>
            </a:r>
          </a:p>
        </p:txBody>
      </p:sp>
    </p:spTree>
    <p:extLst>
      <p:ext uri="{BB962C8B-B14F-4D97-AF65-F5344CB8AC3E}">
        <p14:creationId xmlns:p14="http://schemas.microsoft.com/office/powerpoint/2010/main" val="345394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3A5A2-23D2-9DA6-6BF6-8F7AD3C89BA7}"/>
              </a:ext>
            </a:extLst>
          </p:cNvPr>
          <p:cNvSpPr>
            <a:spLocks noGrp="1"/>
          </p:cNvSpPr>
          <p:nvPr>
            <p:ph type="body" sz="quarter" idx="23"/>
          </p:nvPr>
        </p:nvSpPr>
        <p:spPr>
          <a:xfrm>
            <a:off x="377669" y="288512"/>
            <a:ext cx="9658557" cy="979274"/>
          </a:xfrm>
        </p:spPr>
        <p:txBody>
          <a:bodyPr/>
          <a:lstStyle/>
          <a:p>
            <a:r>
              <a:rPr lang="en-US" dirty="0">
                <a:solidFill>
                  <a:schemeClr val="tx1"/>
                </a:solidFill>
                <a:latin typeface="Arial" panose="020B0604020202020204" pitchFamily="34" charset="0"/>
                <a:cs typeface="Arial" panose="020B0604020202020204" pitchFamily="34" charset="0"/>
              </a:rPr>
              <a:t>Protocol Review Process</a:t>
            </a:r>
            <a:r>
              <a:rPr lang="en-US" sz="2000" dirty="0">
                <a:solidFill>
                  <a:schemeClr val="tx1"/>
                </a:solidFill>
                <a:latin typeface="Arial" panose="020B0604020202020204" pitchFamily="34" charset="0"/>
                <a:cs typeface="Arial" panose="020B0604020202020204" pitchFamily="34" charset="0"/>
              </a:rPr>
              <a:t>: </a:t>
            </a:r>
          </a:p>
          <a:p>
            <a:r>
              <a:rPr lang="en-US" sz="2400" dirty="0"/>
              <a:t>Committee votes to assign one of four possible outcomes</a:t>
            </a:r>
          </a:p>
        </p:txBody>
      </p:sp>
      <p:sp>
        <p:nvSpPr>
          <p:cNvPr id="3" name="Text Placeholder 2">
            <a:extLst>
              <a:ext uri="{FF2B5EF4-FFF2-40B4-BE49-F238E27FC236}">
                <a16:creationId xmlns:a16="http://schemas.microsoft.com/office/drawing/2014/main" id="{0BF736FA-11B1-7354-8EF5-BF8F532D2D81}"/>
              </a:ext>
            </a:extLst>
          </p:cNvPr>
          <p:cNvSpPr>
            <a:spLocks noGrp="1"/>
          </p:cNvSpPr>
          <p:nvPr>
            <p:ph type="body" sz="quarter" idx="24"/>
          </p:nvPr>
        </p:nvSpPr>
        <p:spPr>
          <a:xfrm>
            <a:off x="2853268" y="2353399"/>
            <a:ext cx="2174875" cy="355282"/>
          </a:xfrm>
        </p:spPr>
        <p:txBody>
          <a:bodyPr/>
          <a:lstStyle/>
          <a:p>
            <a:r>
              <a:rPr lang="en-US">
                <a:latin typeface="Arial" panose="020B0604020202020204" pitchFamily="34" charset="0"/>
                <a:cs typeface="Arial" panose="020B0604020202020204" pitchFamily="34" charset="0"/>
              </a:rPr>
              <a:t>Approved with contingency(s)</a:t>
            </a:r>
          </a:p>
        </p:txBody>
      </p:sp>
      <p:sp>
        <p:nvSpPr>
          <p:cNvPr id="4" name="Text Placeholder 3">
            <a:extLst>
              <a:ext uri="{FF2B5EF4-FFF2-40B4-BE49-F238E27FC236}">
                <a16:creationId xmlns:a16="http://schemas.microsoft.com/office/drawing/2014/main" id="{12E15F23-A312-7FAB-3F4E-FDFDE2B4A854}"/>
              </a:ext>
            </a:extLst>
          </p:cNvPr>
          <p:cNvSpPr>
            <a:spLocks noGrp="1"/>
          </p:cNvSpPr>
          <p:nvPr>
            <p:ph type="body" sz="quarter" idx="25"/>
          </p:nvPr>
        </p:nvSpPr>
        <p:spPr>
          <a:xfrm>
            <a:off x="2674462" y="3068895"/>
            <a:ext cx="2532486" cy="1944235"/>
          </a:xfrm>
        </p:spPr>
        <p:txBody>
          <a:bodyPr/>
          <a:lstStyle/>
          <a:p>
            <a:r>
              <a:rPr lang="en-US" dirty="0">
                <a:latin typeface="Arial" panose="020B0604020202020204" pitchFamily="34" charset="0"/>
                <a:cs typeface="Arial" panose="020B0604020202020204" pitchFamily="34" charset="0"/>
              </a:rPr>
              <a:t>Few or minor issues with the protocol. Committee proposes conditions necessary for approval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PI makes suggested changes in writing., resubmits to BSO/Chair</a:t>
            </a:r>
          </a:p>
          <a:p>
            <a:r>
              <a:rPr lang="en-US" b="1" dirty="0">
                <a:solidFill>
                  <a:schemeClr val="accent1">
                    <a:lumMod val="50000"/>
                  </a:schemeClr>
                </a:solidFill>
                <a:latin typeface="Arial" panose="020B0604020202020204" pitchFamily="34" charset="0"/>
                <a:cs typeface="Arial" panose="020B0604020202020204" pitchFamily="34" charset="0"/>
              </a:rPr>
              <a:t>IBC has no concerns. Work may begin</a:t>
            </a:r>
          </a:p>
          <a:p>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65973F1-FE1B-E57A-16AB-D9FA0EB8A52A}"/>
              </a:ext>
            </a:extLst>
          </p:cNvPr>
          <p:cNvSpPr>
            <a:spLocks noGrp="1"/>
          </p:cNvSpPr>
          <p:nvPr>
            <p:ph type="body" sz="quarter" idx="26"/>
          </p:nvPr>
        </p:nvSpPr>
        <p:spPr>
          <a:xfrm>
            <a:off x="3508407" y="1504552"/>
            <a:ext cx="732155" cy="732155"/>
          </a:xfrm>
        </p:spPr>
        <p:txBody>
          <a:bodyPr/>
          <a:lstStyle/>
          <a:p>
            <a:r>
              <a:rPr lang="en-US" dirty="0">
                <a:latin typeface="Arial" panose="020B0604020202020204" pitchFamily="34" charset="0"/>
                <a:cs typeface="Arial" panose="020B0604020202020204" pitchFamily="34" charset="0"/>
              </a:rPr>
              <a:t>2</a:t>
            </a:r>
          </a:p>
        </p:txBody>
      </p:sp>
      <p:sp>
        <p:nvSpPr>
          <p:cNvPr id="6" name="Text Placeholder 5">
            <a:extLst>
              <a:ext uri="{FF2B5EF4-FFF2-40B4-BE49-F238E27FC236}">
                <a16:creationId xmlns:a16="http://schemas.microsoft.com/office/drawing/2014/main" id="{8A895962-889E-E02D-03BB-775331BAD602}"/>
              </a:ext>
            </a:extLst>
          </p:cNvPr>
          <p:cNvSpPr>
            <a:spLocks noGrp="1"/>
          </p:cNvSpPr>
          <p:nvPr>
            <p:ph type="body" sz="quarter" idx="30"/>
          </p:nvPr>
        </p:nvSpPr>
        <p:spPr>
          <a:xfrm>
            <a:off x="556578" y="2405321"/>
            <a:ext cx="2174875" cy="355282"/>
          </a:xfrm>
        </p:spPr>
        <p:txBody>
          <a:bodyPr/>
          <a:lstStyle/>
          <a:p>
            <a:r>
              <a:rPr lang="en-US" dirty="0">
                <a:latin typeface="Arial" panose="020B0604020202020204" pitchFamily="34" charset="0"/>
                <a:cs typeface="Arial" panose="020B0604020202020204" pitchFamily="34" charset="0"/>
              </a:rPr>
              <a:t>Approved as written</a:t>
            </a:r>
          </a:p>
        </p:txBody>
      </p:sp>
      <p:sp>
        <p:nvSpPr>
          <p:cNvPr id="7" name="Text Placeholder 6">
            <a:extLst>
              <a:ext uri="{FF2B5EF4-FFF2-40B4-BE49-F238E27FC236}">
                <a16:creationId xmlns:a16="http://schemas.microsoft.com/office/drawing/2014/main" id="{B05F44D3-387F-D358-A5C6-AF4E6DE15E20}"/>
              </a:ext>
            </a:extLst>
          </p:cNvPr>
          <p:cNvSpPr>
            <a:spLocks noGrp="1"/>
          </p:cNvSpPr>
          <p:nvPr>
            <p:ph type="body" sz="quarter" idx="31"/>
          </p:nvPr>
        </p:nvSpPr>
        <p:spPr>
          <a:xfrm>
            <a:off x="518441" y="3260888"/>
            <a:ext cx="2002155" cy="1294896"/>
          </a:xfrm>
        </p:spPr>
        <p:txBody>
          <a:bodyPr/>
          <a:lstStyle/>
          <a:p>
            <a:r>
              <a:rPr lang="en-US" dirty="0">
                <a:latin typeface="Arial" panose="020B0604020202020204" pitchFamily="34" charset="0"/>
                <a:cs typeface="Arial" panose="020B0604020202020204" pitchFamily="34" charset="0"/>
              </a:rPr>
              <a:t>Committee has no concerns regarding the protocol</a:t>
            </a:r>
          </a:p>
          <a:p>
            <a:endParaRPr lang="en-US" dirty="0">
              <a:latin typeface="Arial" panose="020B0604020202020204" pitchFamily="34" charset="0"/>
              <a:cs typeface="Arial" panose="020B0604020202020204" pitchFamily="34" charset="0"/>
            </a:endParaRPr>
          </a:p>
          <a:p>
            <a:r>
              <a:rPr lang="en-US" b="1" dirty="0">
                <a:solidFill>
                  <a:schemeClr val="accent1">
                    <a:lumMod val="50000"/>
                  </a:schemeClr>
                </a:solidFill>
                <a:latin typeface="Arial" panose="020B0604020202020204" pitchFamily="34" charset="0"/>
                <a:cs typeface="Arial" panose="020B0604020202020204" pitchFamily="34" charset="0"/>
              </a:rPr>
              <a:t>Work may begin immediately</a:t>
            </a:r>
          </a:p>
        </p:txBody>
      </p:sp>
      <p:sp>
        <p:nvSpPr>
          <p:cNvPr id="8" name="Text Placeholder 7">
            <a:extLst>
              <a:ext uri="{FF2B5EF4-FFF2-40B4-BE49-F238E27FC236}">
                <a16:creationId xmlns:a16="http://schemas.microsoft.com/office/drawing/2014/main" id="{135BC77D-66C4-B231-B0D1-17E2A5EDCB3B}"/>
              </a:ext>
            </a:extLst>
          </p:cNvPr>
          <p:cNvSpPr>
            <a:spLocks noGrp="1"/>
          </p:cNvSpPr>
          <p:nvPr>
            <p:ph type="body" sz="quarter" idx="32"/>
          </p:nvPr>
        </p:nvSpPr>
        <p:spPr>
          <a:xfrm>
            <a:off x="911861" y="1549012"/>
            <a:ext cx="732155" cy="732155"/>
          </a:xfrm>
          <a:solidFill>
            <a:srgbClr val="00A44E"/>
          </a:solidFill>
        </p:spPr>
        <p:txBody>
          <a:bodyPr/>
          <a:lstStyle/>
          <a:p>
            <a:r>
              <a:rPr lang="en-US" dirty="0">
                <a:latin typeface="Arial" panose="020B0604020202020204" pitchFamily="34" charset="0"/>
                <a:cs typeface="Arial" panose="020B0604020202020204" pitchFamily="34" charset="0"/>
              </a:rPr>
              <a:t>1</a:t>
            </a:r>
          </a:p>
        </p:txBody>
      </p:sp>
      <p:sp>
        <p:nvSpPr>
          <p:cNvPr id="9" name="Text Placeholder 8">
            <a:extLst>
              <a:ext uri="{FF2B5EF4-FFF2-40B4-BE49-F238E27FC236}">
                <a16:creationId xmlns:a16="http://schemas.microsoft.com/office/drawing/2014/main" id="{006C851D-5FF2-A401-8EA6-4D4D98F08475}"/>
              </a:ext>
            </a:extLst>
          </p:cNvPr>
          <p:cNvSpPr>
            <a:spLocks noGrp="1"/>
          </p:cNvSpPr>
          <p:nvPr>
            <p:ph type="body" sz="quarter" idx="33"/>
          </p:nvPr>
        </p:nvSpPr>
        <p:spPr>
          <a:xfrm>
            <a:off x="8835534" y="2432388"/>
            <a:ext cx="2174875" cy="355282"/>
          </a:xfrm>
        </p:spPr>
        <p:txBody>
          <a:bodyPr/>
          <a:lstStyle/>
          <a:p>
            <a:r>
              <a:rPr lang="en-US">
                <a:latin typeface="Arial" panose="020B0604020202020204" pitchFamily="34" charset="0"/>
                <a:cs typeface="Arial" panose="020B0604020202020204" pitchFamily="34" charset="0"/>
              </a:rPr>
              <a:t>Rejected</a:t>
            </a:r>
          </a:p>
        </p:txBody>
      </p:sp>
      <p:sp>
        <p:nvSpPr>
          <p:cNvPr id="10" name="Text Placeholder 9">
            <a:extLst>
              <a:ext uri="{FF2B5EF4-FFF2-40B4-BE49-F238E27FC236}">
                <a16:creationId xmlns:a16="http://schemas.microsoft.com/office/drawing/2014/main" id="{2E44B946-44F0-409C-E59D-2D863D9ABB34}"/>
              </a:ext>
            </a:extLst>
          </p:cNvPr>
          <p:cNvSpPr>
            <a:spLocks noGrp="1"/>
          </p:cNvSpPr>
          <p:nvPr>
            <p:ph type="body" sz="quarter" idx="34"/>
          </p:nvPr>
        </p:nvSpPr>
        <p:spPr>
          <a:xfrm>
            <a:off x="8835534" y="3068895"/>
            <a:ext cx="2002155" cy="1678882"/>
          </a:xfrm>
        </p:spPr>
        <p:txBody>
          <a:bodyPr/>
          <a:lstStyle/>
          <a:p>
            <a:r>
              <a:rPr lang="en-US">
                <a:latin typeface="Arial" panose="020B0604020202020204" pitchFamily="34" charset="0"/>
                <a:cs typeface="Arial" panose="020B0604020202020204" pitchFamily="34" charset="0"/>
              </a:rPr>
              <a:t>Significant concerned raised with key components of proposed research (e.g., BSL3 level work in BSL2 lab)</a:t>
            </a:r>
          </a:p>
          <a:p>
            <a:endParaRPr lang="en-US">
              <a:latin typeface="Arial" panose="020B0604020202020204" pitchFamily="34" charset="0"/>
              <a:cs typeface="Arial" panose="020B0604020202020204" pitchFamily="34" charset="0"/>
            </a:endParaRPr>
          </a:p>
          <a:p>
            <a:r>
              <a:rPr lang="en-US" b="1">
                <a:solidFill>
                  <a:srgbClr val="FF0000"/>
                </a:solidFill>
                <a:latin typeface="Arial" panose="020B0604020202020204" pitchFamily="34" charset="0"/>
                <a:cs typeface="Arial" panose="020B0604020202020204" pitchFamily="34" charset="0"/>
              </a:rPr>
              <a:t>No work may begin, and resubmission of the protocol is not allowed.</a:t>
            </a:r>
          </a:p>
        </p:txBody>
      </p:sp>
      <p:sp>
        <p:nvSpPr>
          <p:cNvPr id="11" name="Text Placeholder 10">
            <a:extLst>
              <a:ext uri="{FF2B5EF4-FFF2-40B4-BE49-F238E27FC236}">
                <a16:creationId xmlns:a16="http://schemas.microsoft.com/office/drawing/2014/main" id="{D33D0921-564E-82BF-D715-5260A0319462}"/>
              </a:ext>
            </a:extLst>
          </p:cNvPr>
          <p:cNvSpPr>
            <a:spLocks noGrp="1"/>
          </p:cNvSpPr>
          <p:nvPr>
            <p:ph type="body" sz="quarter" idx="35"/>
          </p:nvPr>
        </p:nvSpPr>
        <p:spPr>
          <a:xfrm>
            <a:off x="9190816" y="1527691"/>
            <a:ext cx="732155" cy="732155"/>
          </a:xfrm>
        </p:spPr>
        <p:txBody>
          <a:bodyPr/>
          <a:lstStyle/>
          <a:p>
            <a:r>
              <a:rPr lang="en-US" dirty="0">
                <a:latin typeface="Arial" panose="020B0604020202020204" pitchFamily="34" charset="0"/>
                <a:cs typeface="Arial" panose="020B0604020202020204" pitchFamily="34" charset="0"/>
              </a:rPr>
              <a:t>4</a:t>
            </a:r>
          </a:p>
        </p:txBody>
      </p:sp>
      <p:sp>
        <p:nvSpPr>
          <p:cNvPr id="12" name="Text Placeholder 11">
            <a:extLst>
              <a:ext uri="{FF2B5EF4-FFF2-40B4-BE49-F238E27FC236}">
                <a16:creationId xmlns:a16="http://schemas.microsoft.com/office/drawing/2014/main" id="{2CEE779F-3C33-0C6D-EEE7-8AA0F372F010}"/>
              </a:ext>
            </a:extLst>
          </p:cNvPr>
          <p:cNvSpPr>
            <a:spLocks noGrp="1"/>
          </p:cNvSpPr>
          <p:nvPr>
            <p:ph type="body" sz="quarter" idx="36"/>
          </p:nvPr>
        </p:nvSpPr>
        <p:spPr>
          <a:xfrm>
            <a:off x="5377762" y="2364067"/>
            <a:ext cx="2918691" cy="355282"/>
          </a:xfrm>
        </p:spPr>
        <p:txBody>
          <a:bodyPr/>
          <a:lstStyle/>
          <a:p>
            <a:r>
              <a:rPr lang="en-US" sz="1600">
                <a:latin typeface="Arial" panose="020B0604020202020204" pitchFamily="34" charset="0"/>
                <a:cs typeface="Arial" panose="020B0604020202020204" pitchFamily="34" charset="0"/>
              </a:rPr>
              <a:t>Tabled pending modification and review by entire committee</a:t>
            </a:r>
          </a:p>
        </p:txBody>
      </p:sp>
      <p:sp>
        <p:nvSpPr>
          <p:cNvPr id="13" name="Text Placeholder 12">
            <a:extLst>
              <a:ext uri="{FF2B5EF4-FFF2-40B4-BE49-F238E27FC236}">
                <a16:creationId xmlns:a16="http://schemas.microsoft.com/office/drawing/2014/main" id="{B8EBB6D0-1CE7-C753-997D-DB729FF9DB47}"/>
              </a:ext>
            </a:extLst>
          </p:cNvPr>
          <p:cNvSpPr>
            <a:spLocks noGrp="1"/>
          </p:cNvSpPr>
          <p:nvPr>
            <p:ph type="body" sz="quarter" idx="37"/>
          </p:nvPr>
        </p:nvSpPr>
        <p:spPr>
          <a:xfrm>
            <a:off x="5678436" y="3068895"/>
            <a:ext cx="2002155" cy="1782983"/>
          </a:xfrm>
        </p:spPr>
        <p:txBody>
          <a:bodyPr/>
          <a:lstStyle/>
          <a:p>
            <a:r>
              <a:rPr lang="en-US" dirty="0">
                <a:latin typeface="Arial" panose="020B0604020202020204" pitchFamily="34" charset="0"/>
                <a:cs typeface="Arial" panose="020B0604020202020204" pitchFamily="34" charset="0"/>
              </a:rPr>
              <a:t>Moderate concerns raised or concerns requiring further clarification. Protocol not modified as suggested by IBC</a:t>
            </a:r>
          </a:p>
          <a:p>
            <a:r>
              <a:rPr lang="en-US" dirty="0">
                <a:latin typeface="Arial" panose="020B0604020202020204" pitchFamily="34" charset="0"/>
                <a:cs typeface="Arial" panose="020B0604020202020204" pitchFamily="34" charset="0"/>
              </a:rPr>
              <a:t>PI must modify protocol and resubmit for full committee review at next meeting. </a:t>
            </a:r>
          </a:p>
          <a:p>
            <a:r>
              <a:rPr lang="en-US" b="1" dirty="0">
                <a:solidFill>
                  <a:srgbClr val="FF0000"/>
                </a:solidFill>
                <a:latin typeface="Arial" panose="020B0604020202020204" pitchFamily="34" charset="0"/>
                <a:cs typeface="Arial" panose="020B0604020202020204" pitchFamily="34" charset="0"/>
              </a:rPr>
              <a:t>No work may begin</a:t>
            </a:r>
          </a:p>
          <a:p>
            <a:endParaRPr lang="en-US" dirty="0">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B7150AAB-E955-8035-3B7A-5A987B869ECE}"/>
              </a:ext>
            </a:extLst>
          </p:cNvPr>
          <p:cNvSpPr>
            <a:spLocks noGrp="1"/>
          </p:cNvSpPr>
          <p:nvPr>
            <p:ph type="body" sz="quarter" idx="38"/>
          </p:nvPr>
        </p:nvSpPr>
        <p:spPr>
          <a:xfrm>
            <a:off x="6104953" y="1549011"/>
            <a:ext cx="732155" cy="732155"/>
          </a:xfrm>
        </p:spPr>
        <p:txBody>
          <a:bodyPr/>
          <a:lstStyle/>
          <a:p>
            <a:r>
              <a:rPr lang="en-US"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19271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0E5B28-F410-5982-6FB7-81E8E7341470}"/>
              </a:ext>
            </a:extLst>
          </p:cNvPr>
          <p:cNvPicPr>
            <a:picLocks noChangeAspect="1"/>
          </p:cNvPicPr>
          <p:nvPr/>
        </p:nvPicPr>
        <p:blipFill>
          <a:blip r:embed="rId2"/>
          <a:stretch>
            <a:fillRect/>
          </a:stretch>
        </p:blipFill>
        <p:spPr>
          <a:xfrm>
            <a:off x="0" y="0"/>
            <a:ext cx="12191950" cy="6849779"/>
          </a:xfrm>
          <a:prstGeom prst="rect">
            <a:avLst/>
          </a:prstGeom>
        </p:spPr>
      </p:pic>
    </p:spTree>
    <p:extLst>
      <p:ext uri="{BB962C8B-B14F-4D97-AF65-F5344CB8AC3E}">
        <p14:creationId xmlns:p14="http://schemas.microsoft.com/office/powerpoint/2010/main" val="407889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1E22EB-3259-9637-FB4E-1D4BB7717640}"/>
              </a:ext>
            </a:extLst>
          </p:cNvPr>
          <p:cNvSpPr>
            <a:spLocks noGrp="1"/>
          </p:cNvSpPr>
          <p:nvPr>
            <p:ph type="body" sz="quarter" idx="10"/>
          </p:nvPr>
        </p:nvSpPr>
        <p:spPr>
          <a:xfrm>
            <a:off x="3282139" y="2725066"/>
            <a:ext cx="5795671" cy="873442"/>
          </a:xfrm>
        </p:spPr>
        <p:txBody>
          <a:bodyPr/>
          <a:lstStyle/>
          <a:p>
            <a:pPr algn="ctr"/>
            <a:r>
              <a:rPr lang="en-US" dirty="0"/>
              <a:t>Case Scenarios</a:t>
            </a:r>
          </a:p>
        </p:txBody>
      </p:sp>
    </p:spTree>
    <p:extLst>
      <p:ext uri="{BB962C8B-B14F-4D97-AF65-F5344CB8AC3E}">
        <p14:creationId xmlns:p14="http://schemas.microsoft.com/office/powerpoint/2010/main" val="79627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a:t>Case scenario - 1</a:t>
            </a:r>
          </a:p>
        </p:txBody>
      </p:sp>
      <p:graphicFrame>
        <p:nvGraphicFramePr>
          <p:cNvPr id="5" name="Diagram 4">
            <a:extLst>
              <a:ext uri="{FF2B5EF4-FFF2-40B4-BE49-F238E27FC236}">
                <a16:creationId xmlns:a16="http://schemas.microsoft.com/office/drawing/2014/main" id="{19CF747A-EC1E-1CF3-4B83-ECFCE41A36B5}"/>
              </a:ext>
            </a:extLst>
          </p:cNvPr>
          <p:cNvGraphicFramePr/>
          <p:nvPr>
            <p:extLst>
              <p:ext uri="{D42A27DB-BD31-4B8C-83A1-F6EECF244321}">
                <p14:modId xmlns:p14="http://schemas.microsoft.com/office/powerpoint/2010/main" val="1091901821"/>
              </p:ext>
            </p:extLst>
          </p:nvPr>
        </p:nvGraphicFramePr>
        <p:xfrm>
          <a:off x="895350" y="1170708"/>
          <a:ext cx="6522097" cy="5571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F1E9F257-0F97-8F66-8B4B-D8E4FF3BA8F2}"/>
              </a:ext>
            </a:extLst>
          </p:cNvPr>
          <p:cNvSpPr txBox="1"/>
          <p:nvPr/>
        </p:nvSpPr>
        <p:spPr>
          <a:xfrm>
            <a:off x="8493275" y="5106587"/>
            <a:ext cx="1555795" cy="230832"/>
          </a:xfrm>
          <a:prstGeom prst="rect">
            <a:avLst/>
          </a:prstGeom>
          <a:noFill/>
        </p:spPr>
        <p:txBody>
          <a:bodyPr wrap="square">
            <a:spAutoFit/>
          </a:bodyPr>
          <a:lstStyle/>
          <a:p>
            <a:r>
              <a:rPr lang="en-US" sz="900" dirty="0"/>
              <a:t>Image source: UNC</a:t>
            </a:r>
          </a:p>
        </p:txBody>
      </p:sp>
      <p:pic>
        <p:nvPicPr>
          <p:cNvPr id="1026" name="Picture 2" descr="Mouse on rotarod">
            <a:extLst>
              <a:ext uri="{FF2B5EF4-FFF2-40B4-BE49-F238E27FC236}">
                <a16:creationId xmlns:a16="http://schemas.microsoft.com/office/drawing/2014/main" id="{33173CD5-4962-BACD-B765-621A040C08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7044" y="2806799"/>
            <a:ext cx="3018472" cy="229978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271BF0D1-500C-662A-2E2F-DE9CB4E112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1FF519C9-F609-6B64-BA42-802AC1AD5D8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4052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- 2</a:t>
            </a:r>
          </a:p>
        </p:txBody>
      </p:sp>
      <p:graphicFrame>
        <p:nvGraphicFramePr>
          <p:cNvPr id="5" name="Diagram 4">
            <a:extLst>
              <a:ext uri="{FF2B5EF4-FFF2-40B4-BE49-F238E27FC236}">
                <a16:creationId xmlns:a16="http://schemas.microsoft.com/office/drawing/2014/main" id="{19CF747A-EC1E-1CF3-4B83-ECFCE41A36B5}"/>
              </a:ext>
            </a:extLst>
          </p:cNvPr>
          <p:cNvGraphicFramePr/>
          <p:nvPr>
            <p:extLst>
              <p:ext uri="{D42A27DB-BD31-4B8C-83A1-F6EECF244321}">
                <p14:modId xmlns:p14="http://schemas.microsoft.com/office/powerpoint/2010/main" val="3498069848"/>
              </p:ext>
            </p:extLst>
          </p:nvPr>
        </p:nvGraphicFramePr>
        <p:xfrm>
          <a:off x="895350" y="1170708"/>
          <a:ext cx="6522097" cy="5571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a:extLst>
              <a:ext uri="{FF2B5EF4-FFF2-40B4-BE49-F238E27FC236}">
                <a16:creationId xmlns:a16="http://schemas.microsoft.com/office/drawing/2014/main" id="{271BF0D1-500C-662A-2E2F-DE9CB4E112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1FF519C9-F609-6B64-BA42-802AC1AD5D8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A northern long-eared bat showing symptoms of white-nose syndrome.">
            <a:extLst>
              <a:ext uri="{FF2B5EF4-FFF2-40B4-BE49-F238E27FC236}">
                <a16:creationId xmlns:a16="http://schemas.microsoft.com/office/drawing/2014/main" id="{1B521438-B298-F5EE-73FD-D2540DDCAF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5781" y="1922619"/>
            <a:ext cx="2932341" cy="22015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2D5EB7-BE56-3327-63C8-DDC4D9584D22}"/>
              </a:ext>
            </a:extLst>
          </p:cNvPr>
          <p:cNvSpPr txBox="1"/>
          <p:nvPr/>
        </p:nvSpPr>
        <p:spPr>
          <a:xfrm>
            <a:off x="8126963" y="4124130"/>
            <a:ext cx="2369976" cy="338554"/>
          </a:xfrm>
          <a:prstGeom prst="rect">
            <a:avLst/>
          </a:prstGeom>
          <a:noFill/>
        </p:spPr>
        <p:txBody>
          <a:bodyPr wrap="square" rtlCol="0">
            <a:spAutoFit/>
          </a:bodyPr>
          <a:lstStyle/>
          <a:p>
            <a:r>
              <a:rPr lang="en-US" sz="800" b="0" i="1" dirty="0">
                <a:solidFill>
                  <a:srgbClr val="444444"/>
                </a:solidFill>
                <a:effectLst/>
                <a:latin typeface="Arial" panose="020B0604020202020204" pitchFamily="34" charset="0"/>
                <a:cs typeface="Arial" panose="020B0604020202020204" pitchFamily="34" charset="0"/>
              </a:rPr>
              <a:t>Photo courtesy of Steve Taylor / University of Illinois (CC BY 2.0)</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951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- 3</a:t>
            </a:r>
          </a:p>
        </p:txBody>
      </p:sp>
      <p:graphicFrame>
        <p:nvGraphicFramePr>
          <p:cNvPr id="5" name="Diagram 4">
            <a:extLst>
              <a:ext uri="{FF2B5EF4-FFF2-40B4-BE49-F238E27FC236}">
                <a16:creationId xmlns:a16="http://schemas.microsoft.com/office/drawing/2014/main" id="{19CF747A-EC1E-1CF3-4B83-ECFCE41A36B5}"/>
              </a:ext>
            </a:extLst>
          </p:cNvPr>
          <p:cNvGraphicFramePr/>
          <p:nvPr>
            <p:extLst>
              <p:ext uri="{D42A27DB-BD31-4B8C-83A1-F6EECF244321}">
                <p14:modId xmlns:p14="http://schemas.microsoft.com/office/powerpoint/2010/main" val="2525689789"/>
              </p:ext>
            </p:extLst>
          </p:nvPr>
        </p:nvGraphicFramePr>
        <p:xfrm>
          <a:off x="895351" y="1170708"/>
          <a:ext cx="6400798" cy="5136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F1E9F257-0F97-8F66-8B4B-D8E4FF3BA8F2}"/>
              </a:ext>
            </a:extLst>
          </p:cNvPr>
          <p:cNvSpPr txBox="1"/>
          <p:nvPr/>
        </p:nvSpPr>
        <p:spPr>
          <a:xfrm>
            <a:off x="8140699" y="4657739"/>
            <a:ext cx="3155950" cy="230832"/>
          </a:xfrm>
          <a:prstGeom prst="rect">
            <a:avLst/>
          </a:prstGeom>
          <a:noFill/>
        </p:spPr>
        <p:txBody>
          <a:bodyPr wrap="square">
            <a:spAutoFit/>
          </a:bodyPr>
          <a:lstStyle/>
          <a:p>
            <a:r>
              <a:rPr lang="en-US" sz="900" dirty="0"/>
              <a:t>Image source: UNC</a:t>
            </a:r>
          </a:p>
        </p:txBody>
      </p:sp>
      <p:pic>
        <p:nvPicPr>
          <p:cNvPr id="2050" name="Picture 2" descr="Overview of the breeding scheme used to generate mutant mice in the mouse germline. GFP was used as a marker to monitor transposition events. (A) Obtaining the male mice doubly positive for PB(PAStrapping (EGFP)) and Prm1-PBase. Transgenic mouse lines carrying PB(PAS-trapping (EGFP)) and protamine 1 (Prm1) promoter-driven PB transposase transgenes (Prm1-PBase) were generated by microinjection. The male mice doubly positive for PB(PAS-trapping (EGFP)) and Prm1-PBase were obtained by mating the PB(PAS-trapping (EGFP)) and Prm1-PBase transgenic lines. (B) Generating mutant mice in the mouse germline. The mice doubly positive for PB(PAS-trapping (EGFP)) and Prm1-PBase were crossed with WT females to generating offspring with various insertion mutations. ">
            <a:extLst>
              <a:ext uri="{FF2B5EF4-FFF2-40B4-BE49-F238E27FC236}">
                <a16:creationId xmlns:a16="http://schemas.microsoft.com/office/drawing/2014/main" id="{43378216-2D54-29AD-97BF-8D4B063917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4327" y="1280839"/>
            <a:ext cx="3649565" cy="42963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212C24-BCD3-3B90-B656-7D63E3466F3F}"/>
              </a:ext>
            </a:extLst>
          </p:cNvPr>
          <p:cNvSpPr txBox="1"/>
          <p:nvPr/>
        </p:nvSpPr>
        <p:spPr>
          <a:xfrm>
            <a:off x="8630816" y="5999584"/>
            <a:ext cx="2556588" cy="230832"/>
          </a:xfrm>
          <a:prstGeom prst="rect">
            <a:avLst/>
          </a:prstGeom>
          <a:noFill/>
        </p:spPr>
        <p:txBody>
          <a:bodyPr wrap="square" rtlCol="0">
            <a:spAutoFit/>
          </a:bodyPr>
          <a:lstStyle/>
          <a:p>
            <a:pPr algn="l"/>
            <a:r>
              <a:rPr lang="en-US" sz="900" b="0" i="0" dirty="0">
                <a:solidFill>
                  <a:srgbClr val="555555"/>
                </a:solidFill>
                <a:effectLst/>
                <a:latin typeface="Arial" panose="020B0604020202020204" pitchFamily="34" charset="0"/>
                <a:cs typeface="Arial" panose="020B0604020202020204" pitchFamily="34" charset="0"/>
              </a:rPr>
              <a:t>Image: Scientific Reports 6(1):27788</a:t>
            </a:r>
          </a:p>
        </p:txBody>
      </p:sp>
    </p:spTree>
    <p:extLst>
      <p:ext uri="{BB962C8B-B14F-4D97-AF65-F5344CB8AC3E}">
        <p14:creationId xmlns:p14="http://schemas.microsoft.com/office/powerpoint/2010/main" val="1721296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- 4</a:t>
            </a:r>
          </a:p>
        </p:txBody>
      </p:sp>
      <p:graphicFrame>
        <p:nvGraphicFramePr>
          <p:cNvPr id="5" name="Diagram 4">
            <a:extLst>
              <a:ext uri="{FF2B5EF4-FFF2-40B4-BE49-F238E27FC236}">
                <a16:creationId xmlns:a16="http://schemas.microsoft.com/office/drawing/2014/main" id="{19CF747A-EC1E-1CF3-4B83-ECFCE41A36B5}"/>
              </a:ext>
            </a:extLst>
          </p:cNvPr>
          <p:cNvGraphicFramePr/>
          <p:nvPr>
            <p:extLst>
              <p:ext uri="{D42A27DB-BD31-4B8C-83A1-F6EECF244321}">
                <p14:modId xmlns:p14="http://schemas.microsoft.com/office/powerpoint/2010/main" val="3408481696"/>
              </p:ext>
            </p:extLst>
          </p:nvPr>
        </p:nvGraphicFramePr>
        <p:xfrm>
          <a:off x="895351" y="1170708"/>
          <a:ext cx="6188940" cy="514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id="{69A72996-330E-FAA4-DD93-F03CF9821197}"/>
              </a:ext>
            </a:extLst>
          </p:cNvPr>
          <p:cNvPicPr>
            <a:picLocks noChangeAspect="1"/>
          </p:cNvPicPr>
          <p:nvPr/>
        </p:nvPicPr>
        <p:blipFill>
          <a:blip r:embed="rId7"/>
          <a:stretch>
            <a:fillRect/>
          </a:stretch>
        </p:blipFill>
        <p:spPr>
          <a:xfrm>
            <a:off x="7269018" y="2203724"/>
            <a:ext cx="4397667" cy="2450552"/>
          </a:xfrm>
          <a:prstGeom prst="rect">
            <a:avLst/>
          </a:prstGeom>
        </p:spPr>
      </p:pic>
      <p:sp>
        <p:nvSpPr>
          <p:cNvPr id="16" name="TextBox 15">
            <a:extLst>
              <a:ext uri="{FF2B5EF4-FFF2-40B4-BE49-F238E27FC236}">
                <a16:creationId xmlns:a16="http://schemas.microsoft.com/office/drawing/2014/main" id="{F1E9F257-0F97-8F66-8B4B-D8E4FF3BA8F2}"/>
              </a:ext>
            </a:extLst>
          </p:cNvPr>
          <p:cNvSpPr txBox="1"/>
          <p:nvPr/>
        </p:nvSpPr>
        <p:spPr>
          <a:xfrm>
            <a:off x="8028732" y="4654276"/>
            <a:ext cx="3155950" cy="369332"/>
          </a:xfrm>
          <a:prstGeom prst="rect">
            <a:avLst/>
          </a:prstGeom>
          <a:noFill/>
        </p:spPr>
        <p:txBody>
          <a:bodyPr wrap="square">
            <a:spAutoFit/>
          </a:bodyPr>
          <a:lstStyle/>
          <a:p>
            <a:r>
              <a:rPr lang="en-US" sz="900" dirty="0"/>
              <a:t>Image source: Virginia Tech, SOP: Mouse Intraperitoneal Injection</a:t>
            </a:r>
          </a:p>
        </p:txBody>
      </p:sp>
    </p:spTree>
    <p:extLst>
      <p:ext uri="{BB962C8B-B14F-4D97-AF65-F5344CB8AC3E}">
        <p14:creationId xmlns:p14="http://schemas.microsoft.com/office/powerpoint/2010/main" val="3843449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- 5</a:t>
            </a:r>
          </a:p>
        </p:txBody>
      </p:sp>
      <p:graphicFrame>
        <p:nvGraphicFramePr>
          <p:cNvPr id="5" name="Diagram 4">
            <a:extLst>
              <a:ext uri="{FF2B5EF4-FFF2-40B4-BE49-F238E27FC236}">
                <a16:creationId xmlns:a16="http://schemas.microsoft.com/office/drawing/2014/main" id="{19CF747A-EC1E-1CF3-4B83-ECFCE41A36B5}"/>
              </a:ext>
            </a:extLst>
          </p:cNvPr>
          <p:cNvGraphicFramePr/>
          <p:nvPr>
            <p:extLst>
              <p:ext uri="{D42A27DB-BD31-4B8C-83A1-F6EECF244321}">
                <p14:modId xmlns:p14="http://schemas.microsoft.com/office/powerpoint/2010/main" val="4207561679"/>
              </p:ext>
            </p:extLst>
          </p:nvPr>
        </p:nvGraphicFramePr>
        <p:xfrm>
          <a:off x="326183" y="1114724"/>
          <a:ext cx="6942835" cy="5314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person holding black and white microscope">
            <a:extLst>
              <a:ext uri="{FF2B5EF4-FFF2-40B4-BE49-F238E27FC236}">
                <a16:creationId xmlns:a16="http://schemas.microsoft.com/office/drawing/2014/main" id="{0F5ECC69-53D5-84E2-2817-DF2FBBD0B4B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8751" b="3596"/>
          <a:stretch/>
        </p:blipFill>
        <p:spPr bwMode="auto">
          <a:xfrm>
            <a:off x="8005415" y="1446243"/>
            <a:ext cx="2827426" cy="469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675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- 6</a:t>
            </a:r>
          </a:p>
        </p:txBody>
      </p:sp>
      <p:graphicFrame>
        <p:nvGraphicFramePr>
          <p:cNvPr id="2" name="Diagram 1">
            <a:extLst>
              <a:ext uri="{FF2B5EF4-FFF2-40B4-BE49-F238E27FC236}">
                <a16:creationId xmlns:a16="http://schemas.microsoft.com/office/drawing/2014/main" id="{638BE5F1-74E6-9523-AAAB-AC9FE991D267}"/>
              </a:ext>
            </a:extLst>
          </p:cNvPr>
          <p:cNvGraphicFramePr/>
          <p:nvPr>
            <p:extLst>
              <p:ext uri="{D42A27DB-BD31-4B8C-83A1-F6EECF244321}">
                <p14:modId xmlns:p14="http://schemas.microsoft.com/office/powerpoint/2010/main" val="3860458677"/>
              </p:ext>
            </p:extLst>
          </p:nvPr>
        </p:nvGraphicFramePr>
        <p:xfrm>
          <a:off x="98803" y="923732"/>
          <a:ext cx="7673597" cy="5934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text&#10;&#10;Description automatically generated">
            <a:extLst>
              <a:ext uri="{FF2B5EF4-FFF2-40B4-BE49-F238E27FC236}">
                <a16:creationId xmlns:a16="http://schemas.microsoft.com/office/drawing/2014/main" id="{E0533AF8-115A-7397-F7A9-FCFB5431CFD9}"/>
              </a:ext>
            </a:extLst>
          </p:cNvPr>
          <p:cNvPicPr>
            <a:picLocks noChangeAspect="1"/>
          </p:cNvPicPr>
          <p:nvPr/>
        </p:nvPicPr>
        <p:blipFill>
          <a:blip r:embed="rId7"/>
          <a:stretch>
            <a:fillRect/>
          </a:stretch>
        </p:blipFill>
        <p:spPr>
          <a:xfrm>
            <a:off x="7852058" y="1968758"/>
            <a:ext cx="3841178" cy="3401043"/>
          </a:xfrm>
          <a:prstGeom prst="rect">
            <a:avLst/>
          </a:prstGeom>
        </p:spPr>
      </p:pic>
      <p:sp>
        <p:nvSpPr>
          <p:cNvPr id="7" name="TextBox 6">
            <a:extLst>
              <a:ext uri="{FF2B5EF4-FFF2-40B4-BE49-F238E27FC236}">
                <a16:creationId xmlns:a16="http://schemas.microsoft.com/office/drawing/2014/main" id="{BFDD82EB-58F5-88F7-7FD8-594B10F96B0E}"/>
              </a:ext>
            </a:extLst>
          </p:cNvPr>
          <p:cNvSpPr txBox="1"/>
          <p:nvPr/>
        </p:nvSpPr>
        <p:spPr>
          <a:xfrm>
            <a:off x="8297376" y="5511204"/>
            <a:ext cx="3294259" cy="584775"/>
          </a:xfrm>
          <a:prstGeom prst="rect">
            <a:avLst/>
          </a:prstGeom>
          <a:noFill/>
        </p:spPr>
        <p:txBody>
          <a:bodyPr wrap="square">
            <a:spAutoFit/>
          </a:bodyPr>
          <a:lstStyle/>
          <a:p>
            <a:r>
              <a:rPr lang="en-US" sz="800"/>
              <a:t>Image Source: Safflower seed extract synergizes the therapeutic effect of cisplatin and reduces cisplatin-induced nephrotoxicity in human colorectal carcinoma RKO cells and RKO-transplanted mice. Drug Discoveries &amp; Therapeutics, 13</a:t>
            </a:r>
          </a:p>
        </p:txBody>
      </p:sp>
    </p:spTree>
    <p:extLst>
      <p:ext uri="{BB962C8B-B14F-4D97-AF65-F5344CB8AC3E}">
        <p14:creationId xmlns:p14="http://schemas.microsoft.com/office/powerpoint/2010/main" val="3168091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85A2EE-E307-A351-47C1-FD90C5DF757D}"/>
              </a:ext>
            </a:extLst>
          </p:cNvPr>
          <p:cNvSpPr>
            <a:spLocks noGrp="1"/>
          </p:cNvSpPr>
          <p:nvPr>
            <p:ph type="body" sz="quarter" idx="23"/>
          </p:nvPr>
        </p:nvSpPr>
        <p:spPr/>
        <p:txBody>
          <a:bodyPr/>
          <a:lstStyle/>
          <a:p>
            <a:r>
              <a:rPr lang="en-US" dirty="0"/>
              <a:t>Case scenario - 7 </a:t>
            </a:r>
          </a:p>
        </p:txBody>
      </p:sp>
      <p:graphicFrame>
        <p:nvGraphicFramePr>
          <p:cNvPr id="7" name="Diagram 6">
            <a:extLst>
              <a:ext uri="{FF2B5EF4-FFF2-40B4-BE49-F238E27FC236}">
                <a16:creationId xmlns:a16="http://schemas.microsoft.com/office/drawing/2014/main" id="{BE21560D-7865-B885-8B6A-50EFFFB76BFD}"/>
              </a:ext>
            </a:extLst>
          </p:cNvPr>
          <p:cNvGraphicFramePr/>
          <p:nvPr>
            <p:extLst>
              <p:ext uri="{D42A27DB-BD31-4B8C-83A1-F6EECF244321}">
                <p14:modId xmlns:p14="http://schemas.microsoft.com/office/powerpoint/2010/main" val="4086299883"/>
              </p:ext>
            </p:extLst>
          </p:nvPr>
        </p:nvGraphicFramePr>
        <p:xfrm>
          <a:off x="3228780" y="795496"/>
          <a:ext cx="8449936" cy="5724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Free Selective-photography of Rooster Stock Photo">
            <a:extLst>
              <a:ext uri="{FF2B5EF4-FFF2-40B4-BE49-F238E27FC236}">
                <a16:creationId xmlns:a16="http://schemas.microsoft.com/office/drawing/2014/main" id="{631907E8-5ED7-11CA-61EF-2F15851CF4F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569" r="7975"/>
          <a:stretch/>
        </p:blipFill>
        <p:spPr bwMode="auto">
          <a:xfrm>
            <a:off x="775854" y="1604818"/>
            <a:ext cx="3962400" cy="364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25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9DE6E1-9BA4-3BAA-3793-F710B1732C03}"/>
              </a:ext>
            </a:extLst>
          </p:cNvPr>
          <p:cNvSpPr>
            <a:spLocks noGrp="1"/>
          </p:cNvSpPr>
          <p:nvPr>
            <p:ph type="body" sz="quarter" idx="23"/>
          </p:nvPr>
        </p:nvSpPr>
        <p:spPr/>
        <p:txBody>
          <a:bodyPr/>
          <a:lstStyle/>
          <a:p>
            <a:r>
              <a:rPr lang="en-US" b="1" dirty="0">
                <a:solidFill>
                  <a:schemeClr val="accent5">
                    <a:lumMod val="50000"/>
                  </a:schemeClr>
                </a:solidFill>
              </a:rPr>
              <a:t>Support</a:t>
            </a:r>
          </a:p>
          <a:p>
            <a:endParaRPr lang="en-US" dirty="0"/>
          </a:p>
        </p:txBody>
      </p:sp>
      <p:graphicFrame>
        <p:nvGraphicFramePr>
          <p:cNvPr id="9" name="Diagram 8">
            <a:extLst>
              <a:ext uri="{FF2B5EF4-FFF2-40B4-BE49-F238E27FC236}">
                <a16:creationId xmlns:a16="http://schemas.microsoft.com/office/drawing/2014/main" id="{B7DCE18A-01C8-ABEA-B527-77D768205AD2}"/>
              </a:ext>
            </a:extLst>
          </p:cNvPr>
          <p:cNvGraphicFramePr/>
          <p:nvPr>
            <p:extLst>
              <p:ext uri="{D42A27DB-BD31-4B8C-83A1-F6EECF244321}">
                <p14:modId xmlns:p14="http://schemas.microsoft.com/office/powerpoint/2010/main" val="1882385112"/>
              </p:ext>
            </p:extLst>
          </p:nvPr>
        </p:nvGraphicFramePr>
        <p:xfrm>
          <a:off x="878219" y="1265382"/>
          <a:ext cx="10787398" cy="5399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E47FEB2D-8B5C-6A3F-6845-B395E3B9AD3B}"/>
              </a:ext>
            </a:extLst>
          </p:cNvPr>
          <p:cNvSpPr/>
          <p:nvPr/>
        </p:nvSpPr>
        <p:spPr>
          <a:xfrm>
            <a:off x="3754582" y="5218641"/>
            <a:ext cx="4682836" cy="12284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t>Thank you!</a:t>
            </a:r>
          </a:p>
        </p:txBody>
      </p:sp>
    </p:spTree>
    <p:extLst>
      <p:ext uri="{BB962C8B-B14F-4D97-AF65-F5344CB8AC3E}">
        <p14:creationId xmlns:p14="http://schemas.microsoft.com/office/powerpoint/2010/main" val="4027009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722AC-1217-B744-94E7-AFED8284B0BF}"/>
              </a:ext>
            </a:extLst>
          </p:cNvPr>
          <p:cNvSpPr>
            <a:spLocks noGrp="1"/>
          </p:cNvSpPr>
          <p:nvPr>
            <p:ph type="body" sz="quarter" idx="23"/>
          </p:nvPr>
        </p:nvSpPr>
        <p:spPr>
          <a:xfrm>
            <a:off x="477907" y="556097"/>
            <a:ext cx="9021586" cy="630791"/>
          </a:xfrm>
        </p:spPr>
        <p:txBody>
          <a:bodyPr lIns="91440" tIns="45720" rIns="91440" bIns="45720" anchor="t"/>
          <a:lstStyle/>
          <a:p>
            <a:r>
              <a:rPr lang="en-US" sz="3200"/>
              <a:t>The Institutional Animal Care and Use Committee (IACUC)</a:t>
            </a:r>
          </a:p>
        </p:txBody>
      </p:sp>
      <p:sp>
        <p:nvSpPr>
          <p:cNvPr id="3" name="Text Placeholder 2">
            <a:extLst>
              <a:ext uri="{FF2B5EF4-FFF2-40B4-BE49-F238E27FC236}">
                <a16:creationId xmlns:a16="http://schemas.microsoft.com/office/drawing/2014/main" id="{AFE1D21C-9D1B-7A4C-8087-5736C4AED7FC}"/>
              </a:ext>
            </a:extLst>
          </p:cNvPr>
          <p:cNvSpPr>
            <a:spLocks noGrp="1"/>
          </p:cNvSpPr>
          <p:nvPr>
            <p:ph type="body" sz="quarter" idx="24"/>
          </p:nvPr>
        </p:nvSpPr>
        <p:spPr>
          <a:xfrm>
            <a:off x="1659858" y="3181628"/>
            <a:ext cx="2174875" cy="355282"/>
          </a:xfrm>
        </p:spPr>
        <p:txBody>
          <a:bodyPr/>
          <a:lstStyle/>
          <a:p>
            <a:r>
              <a:rPr lang="en-US" sz="2400"/>
              <a:t>What	</a:t>
            </a:r>
          </a:p>
        </p:txBody>
      </p:sp>
      <p:sp>
        <p:nvSpPr>
          <p:cNvPr id="4" name="Text Placeholder 3">
            <a:extLst>
              <a:ext uri="{FF2B5EF4-FFF2-40B4-BE49-F238E27FC236}">
                <a16:creationId xmlns:a16="http://schemas.microsoft.com/office/drawing/2014/main" id="{92EDE8B9-7847-4447-B130-4DC94C8FFCA8}"/>
              </a:ext>
            </a:extLst>
          </p:cNvPr>
          <p:cNvSpPr>
            <a:spLocks noGrp="1"/>
          </p:cNvSpPr>
          <p:nvPr>
            <p:ph type="body" sz="quarter" idx="25"/>
          </p:nvPr>
        </p:nvSpPr>
        <p:spPr>
          <a:xfrm>
            <a:off x="2328932" y="3546066"/>
            <a:ext cx="8129530" cy="1366276"/>
          </a:xfrm>
        </p:spPr>
        <p:txBody>
          <a:bodyPr/>
          <a:lstStyle/>
          <a:p>
            <a:r>
              <a:rPr lang="en-US" sz="1600"/>
              <a:t>Responsible for approving all research involving animals or animal tissues prior to study initiation at UNT. This includes field studies that are performed by UNT faculty, staff, or students off campus. </a:t>
            </a:r>
          </a:p>
        </p:txBody>
      </p:sp>
      <p:sp>
        <p:nvSpPr>
          <p:cNvPr id="5" name="Text Placeholder 4">
            <a:extLst>
              <a:ext uri="{FF2B5EF4-FFF2-40B4-BE49-F238E27FC236}">
                <a16:creationId xmlns:a16="http://schemas.microsoft.com/office/drawing/2014/main" id="{763229E3-58E4-834E-92B8-0F9F76D87853}"/>
              </a:ext>
            </a:extLst>
          </p:cNvPr>
          <p:cNvSpPr>
            <a:spLocks noGrp="1"/>
          </p:cNvSpPr>
          <p:nvPr>
            <p:ph type="body" sz="quarter" idx="26"/>
          </p:nvPr>
        </p:nvSpPr>
        <p:spPr>
          <a:xfrm>
            <a:off x="1065126" y="3278703"/>
            <a:ext cx="732155" cy="732155"/>
          </a:xfrm>
        </p:spPr>
        <p:txBody>
          <a:bodyPr/>
          <a:lstStyle/>
          <a:p>
            <a:endParaRPr lang="en-US"/>
          </a:p>
        </p:txBody>
      </p:sp>
      <p:sp>
        <p:nvSpPr>
          <p:cNvPr id="6" name="Text Placeholder 5">
            <a:extLst>
              <a:ext uri="{FF2B5EF4-FFF2-40B4-BE49-F238E27FC236}">
                <a16:creationId xmlns:a16="http://schemas.microsoft.com/office/drawing/2014/main" id="{7F36C102-8D62-9544-9779-572D172D62A8}"/>
              </a:ext>
            </a:extLst>
          </p:cNvPr>
          <p:cNvSpPr>
            <a:spLocks noGrp="1"/>
          </p:cNvSpPr>
          <p:nvPr>
            <p:ph type="body" sz="quarter" idx="30"/>
          </p:nvPr>
        </p:nvSpPr>
        <p:spPr>
          <a:xfrm>
            <a:off x="1634493" y="1630728"/>
            <a:ext cx="2174875" cy="355282"/>
          </a:xfrm>
        </p:spPr>
        <p:txBody>
          <a:bodyPr/>
          <a:lstStyle/>
          <a:p>
            <a:r>
              <a:rPr lang="en-US" sz="2400"/>
              <a:t>Who	</a:t>
            </a:r>
          </a:p>
        </p:txBody>
      </p:sp>
      <p:sp>
        <p:nvSpPr>
          <p:cNvPr id="7" name="Text Placeholder 6">
            <a:extLst>
              <a:ext uri="{FF2B5EF4-FFF2-40B4-BE49-F238E27FC236}">
                <a16:creationId xmlns:a16="http://schemas.microsoft.com/office/drawing/2014/main" id="{89ACDF2C-3EF1-F841-A63C-867386F5DC0F}"/>
              </a:ext>
            </a:extLst>
          </p:cNvPr>
          <p:cNvSpPr>
            <a:spLocks noGrp="1"/>
          </p:cNvSpPr>
          <p:nvPr>
            <p:ph type="body" sz="quarter" idx="31"/>
          </p:nvPr>
        </p:nvSpPr>
        <p:spPr>
          <a:xfrm>
            <a:off x="2331444" y="1988828"/>
            <a:ext cx="8120963" cy="1039278"/>
          </a:xfrm>
        </p:spPr>
        <p:txBody>
          <a:bodyPr/>
          <a:lstStyle/>
          <a:p>
            <a:r>
              <a:rPr lang="en-US" sz="1600"/>
              <a:t>The IACUC must have at least five voting members of  specific and varying backgrounds in order to provide complete and adequate review of animal related research. The Committee will also include at least one member from the local community, who is not affiliated with the institution and one member who is not a scientist.  Our committee also includes our UNT Biosafety Officer.</a:t>
            </a:r>
          </a:p>
        </p:txBody>
      </p:sp>
      <p:sp>
        <p:nvSpPr>
          <p:cNvPr id="8" name="Text Placeholder 7">
            <a:extLst>
              <a:ext uri="{FF2B5EF4-FFF2-40B4-BE49-F238E27FC236}">
                <a16:creationId xmlns:a16="http://schemas.microsoft.com/office/drawing/2014/main" id="{A413560A-CD17-CD42-A71B-F8C65B0668D8}"/>
              </a:ext>
            </a:extLst>
          </p:cNvPr>
          <p:cNvSpPr>
            <a:spLocks noGrp="1"/>
          </p:cNvSpPr>
          <p:nvPr>
            <p:ph type="body" sz="quarter" idx="32"/>
          </p:nvPr>
        </p:nvSpPr>
        <p:spPr>
          <a:xfrm>
            <a:off x="1039761" y="1689654"/>
            <a:ext cx="732155" cy="732155"/>
          </a:xfrm>
        </p:spPr>
        <p:txBody>
          <a:bodyPr/>
          <a:lstStyle/>
          <a:p>
            <a:endParaRPr lang="en-US"/>
          </a:p>
        </p:txBody>
      </p:sp>
      <p:sp>
        <p:nvSpPr>
          <p:cNvPr id="12" name="Text Placeholder 11">
            <a:extLst>
              <a:ext uri="{FF2B5EF4-FFF2-40B4-BE49-F238E27FC236}">
                <a16:creationId xmlns:a16="http://schemas.microsoft.com/office/drawing/2014/main" id="{1AAB6A9C-00E1-1945-8913-91EB7E56C215}"/>
              </a:ext>
            </a:extLst>
          </p:cNvPr>
          <p:cNvSpPr>
            <a:spLocks noGrp="1"/>
          </p:cNvSpPr>
          <p:nvPr>
            <p:ph type="body" sz="quarter" idx="36"/>
          </p:nvPr>
        </p:nvSpPr>
        <p:spPr>
          <a:xfrm>
            <a:off x="1638035" y="4785336"/>
            <a:ext cx="2174875" cy="355282"/>
          </a:xfrm>
        </p:spPr>
        <p:txBody>
          <a:bodyPr/>
          <a:lstStyle/>
          <a:p>
            <a:r>
              <a:rPr lang="en-US" sz="2400"/>
              <a:t>Why</a:t>
            </a:r>
          </a:p>
        </p:txBody>
      </p:sp>
      <p:sp>
        <p:nvSpPr>
          <p:cNvPr id="13" name="Text Placeholder 12">
            <a:extLst>
              <a:ext uri="{FF2B5EF4-FFF2-40B4-BE49-F238E27FC236}">
                <a16:creationId xmlns:a16="http://schemas.microsoft.com/office/drawing/2014/main" id="{1D4A4C05-2C37-2246-A200-4A0200E2DA3A}"/>
              </a:ext>
            </a:extLst>
          </p:cNvPr>
          <p:cNvSpPr>
            <a:spLocks noGrp="1"/>
          </p:cNvSpPr>
          <p:nvPr>
            <p:ph type="body" sz="quarter" idx="37"/>
          </p:nvPr>
        </p:nvSpPr>
        <p:spPr>
          <a:xfrm>
            <a:off x="2307109" y="5078385"/>
            <a:ext cx="8214172" cy="1237451"/>
          </a:xfrm>
        </p:spPr>
        <p:txBody>
          <a:bodyPr lIns="91440" tIns="45720" rIns="91440" bIns="45720" anchor="t"/>
          <a:lstStyle/>
          <a:p>
            <a:r>
              <a:rPr lang="en-US" sz="1600"/>
              <a:t>The IACUC is concerned with protecting the welfare of animals and researchers by assuring research activities are being conducted per institutional policies and federal guidelines. </a:t>
            </a:r>
          </a:p>
          <a:p>
            <a:endParaRPr lang="en-US" sz="1600"/>
          </a:p>
        </p:txBody>
      </p:sp>
      <p:sp>
        <p:nvSpPr>
          <p:cNvPr id="14" name="Text Placeholder 13">
            <a:extLst>
              <a:ext uri="{FF2B5EF4-FFF2-40B4-BE49-F238E27FC236}">
                <a16:creationId xmlns:a16="http://schemas.microsoft.com/office/drawing/2014/main" id="{2D842B47-F705-9F4C-B132-45C54A97B911}"/>
              </a:ext>
            </a:extLst>
          </p:cNvPr>
          <p:cNvSpPr>
            <a:spLocks noGrp="1"/>
          </p:cNvSpPr>
          <p:nvPr>
            <p:ph type="body" sz="quarter" idx="38"/>
          </p:nvPr>
        </p:nvSpPr>
        <p:spPr>
          <a:xfrm>
            <a:off x="1043304" y="4838892"/>
            <a:ext cx="732155" cy="732155"/>
          </a:xfrm>
        </p:spPr>
        <p:txBody>
          <a:bodyPr/>
          <a:lstStyle/>
          <a:p>
            <a:endParaRPr lang="en-US"/>
          </a:p>
        </p:txBody>
      </p:sp>
    </p:spTree>
    <p:extLst>
      <p:ext uri="{BB962C8B-B14F-4D97-AF65-F5344CB8AC3E}">
        <p14:creationId xmlns:p14="http://schemas.microsoft.com/office/powerpoint/2010/main" val="2707474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89742F-121D-4437-9F7F-67EAE4CBC3A5}"/>
              </a:ext>
            </a:extLst>
          </p:cNvPr>
          <p:cNvPicPr>
            <a:picLocks noChangeAspect="1"/>
          </p:cNvPicPr>
          <p:nvPr/>
        </p:nvPicPr>
        <p:blipFill>
          <a:blip r:embed="rId3">
            <a:duotone>
              <a:schemeClr val="accent3">
                <a:shade val="45000"/>
                <a:satMod val="135000"/>
              </a:schemeClr>
              <a:prstClr val="white"/>
            </a:duotone>
          </a:blip>
          <a:stretch>
            <a:fillRect/>
          </a:stretch>
        </p:blipFill>
        <p:spPr>
          <a:xfrm>
            <a:off x="9592540" y="1954939"/>
            <a:ext cx="2402382" cy="3608521"/>
          </a:xfrm>
          <a:prstGeom prst="rect">
            <a:avLst/>
          </a:prstGeom>
        </p:spPr>
      </p:pic>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209631" y="116174"/>
            <a:ext cx="7642225" cy="873442"/>
          </a:xfrm>
        </p:spPr>
        <p:txBody>
          <a:bodyPr/>
          <a:lstStyle/>
          <a:p>
            <a:r>
              <a:rPr lang="en-US" sz="4000">
                <a:solidFill>
                  <a:schemeClr val="bg1"/>
                </a:solidFill>
              </a:rPr>
              <a:t>Why do we need an IACUC?</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561521" y="1524000"/>
            <a:ext cx="9344478" cy="4459064"/>
          </a:xfrm>
        </p:spPr>
        <p:txBody>
          <a:bodyPr lIns="91440" tIns="45720" rIns="91440" bIns="45720" anchor="t"/>
          <a:lstStyle/>
          <a:p>
            <a:pPr algn="ctr">
              <a:lnSpc>
                <a:spcPct val="100000"/>
              </a:lnSpc>
            </a:pPr>
            <a:r>
              <a:rPr lang="en-US" sz="3200">
                <a:solidFill>
                  <a:schemeClr val="accent6"/>
                </a:solidFill>
              </a:rPr>
              <a:t>1.</a:t>
            </a:r>
            <a:r>
              <a:rPr lang="en-US" sz="3200"/>
              <a:t>To protect and ensure the humane care and judicious use of animals in research.</a:t>
            </a:r>
            <a:endParaRPr lang="en-US">
              <a:cs typeface="Calibri" panose="020F0502020204030204"/>
            </a:endParaRPr>
          </a:p>
          <a:p>
            <a:pPr marL="457200" indent="-457200">
              <a:buFont typeface="Arial" panose="020B0604020202020204" pitchFamily="34" charset="0"/>
              <a:buChar char="•"/>
            </a:pPr>
            <a:endParaRPr lang="en-US" sz="3200"/>
          </a:p>
          <a:p>
            <a:pPr marL="457200" indent="-457200">
              <a:buFont typeface="Arial" panose="020B0604020202020204" pitchFamily="34" charset="0"/>
              <a:buChar char="•"/>
            </a:pPr>
            <a:endParaRPr lang="en-US" sz="2800"/>
          </a:p>
          <a:p>
            <a:pPr algn="ctr"/>
            <a:endParaRPr lang="en-US" sz="2800"/>
          </a:p>
          <a:p>
            <a:pPr algn="ctr">
              <a:lnSpc>
                <a:spcPct val="100000"/>
              </a:lnSpc>
            </a:pPr>
            <a:r>
              <a:rPr lang="en-US" sz="3200">
                <a:solidFill>
                  <a:schemeClr val="accent6"/>
                </a:solidFill>
              </a:rPr>
              <a:t>2.</a:t>
            </a:r>
            <a:r>
              <a:rPr lang="en-US" sz="3200"/>
              <a:t>To</a:t>
            </a:r>
            <a:r>
              <a:rPr lang="en-US" sz="3200">
                <a:solidFill>
                  <a:srgbClr val="004A24"/>
                </a:solidFill>
              </a:rPr>
              <a:t> protect the health and welfare of those working with research animals and their environments.</a:t>
            </a:r>
            <a:endParaRPr lang="en-US" sz="3200">
              <a:solidFill>
                <a:srgbClr val="004A24"/>
              </a:solidFill>
              <a:cs typeface="Calibri"/>
            </a:endParaRPr>
          </a:p>
          <a:p>
            <a:pPr algn="ctr">
              <a:lnSpc>
                <a:spcPct val="100000"/>
              </a:lnSpc>
            </a:pPr>
            <a:endParaRPr lang="en-US" sz="1200">
              <a:solidFill>
                <a:srgbClr val="004A24"/>
              </a:solidFill>
            </a:endParaRPr>
          </a:p>
          <a:p>
            <a:pPr marL="457200" indent="-457200"/>
            <a:endParaRPr lang="en-US" sz="3000">
              <a:solidFill>
                <a:srgbClr val="004A24"/>
              </a:solidFill>
              <a:highlight>
                <a:srgbClr val="FFFF00"/>
              </a:highlight>
            </a:endParaRPr>
          </a:p>
          <a:p>
            <a:pPr marL="342900" indent="-342900">
              <a:buAutoNum type="arabicPeriod"/>
            </a:pPr>
            <a:endParaRPr lang="en-US"/>
          </a:p>
        </p:txBody>
      </p:sp>
      <p:grpSp>
        <p:nvGrpSpPr>
          <p:cNvPr id="14" name="Group 13">
            <a:extLst>
              <a:ext uri="{FF2B5EF4-FFF2-40B4-BE49-F238E27FC236}">
                <a16:creationId xmlns:a16="http://schemas.microsoft.com/office/drawing/2014/main" id="{4BB70BE9-7889-44A7-9E87-BF0E1D9055C1}"/>
              </a:ext>
            </a:extLst>
          </p:cNvPr>
          <p:cNvGrpSpPr/>
          <p:nvPr/>
        </p:nvGrpSpPr>
        <p:grpSpPr>
          <a:xfrm>
            <a:off x="863148" y="3072012"/>
            <a:ext cx="12631694" cy="594392"/>
            <a:chOff x="940497" y="2547257"/>
            <a:chExt cx="12631694" cy="594392"/>
          </a:xfrm>
        </p:grpSpPr>
        <p:pic>
          <p:nvPicPr>
            <p:cNvPr id="4" name="Picture 3">
              <a:extLst>
                <a:ext uri="{FF2B5EF4-FFF2-40B4-BE49-F238E27FC236}">
                  <a16:creationId xmlns:a16="http://schemas.microsoft.com/office/drawing/2014/main" id="{1B1118DC-0A04-40AA-BA9B-2ABF4747BFA1}"/>
                </a:ext>
              </a:extLst>
            </p:cNvPr>
            <p:cNvPicPr>
              <a:picLocks noChangeAspect="1"/>
            </p:cNvPicPr>
            <p:nvPr/>
          </p:nvPicPr>
          <p:blipFill>
            <a:blip r:embed="rId4"/>
            <a:stretch>
              <a:fillRect/>
            </a:stretch>
          </p:blipFill>
          <p:spPr>
            <a:xfrm>
              <a:off x="940497" y="2547257"/>
              <a:ext cx="594392" cy="594392"/>
            </a:xfrm>
            <a:prstGeom prst="rect">
              <a:avLst/>
            </a:prstGeom>
          </p:spPr>
        </p:pic>
        <p:sp>
          <p:nvSpPr>
            <p:cNvPr id="5" name="Rectangle 4">
              <a:extLst>
                <a:ext uri="{FF2B5EF4-FFF2-40B4-BE49-F238E27FC236}">
                  <a16:creationId xmlns:a16="http://schemas.microsoft.com/office/drawing/2014/main" id="{E5EACEFD-A4A9-43FD-B377-54B8DEBA07A7}"/>
                </a:ext>
              </a:extLst>
            </p:cNvPr>
            <p:cNvSpPr/>
            <p:nvPr/>
          </p:nvSpPr>
          <p:spPr>
            <a:xfrm>
              <a:off x="7476191" y="2659787"/>
              <a:ext cx="6096000" cy="461665"/>
            </a:xfrm>
            <a:prstGeom prst="rect">
              <a:avLst/>
            </a:prstGeom>
          </p:spPr>
          <p:txBody>
            <a:bodyPr>
              <a:spAutoFit/>
            </a:bodyPr>
            <a:lstStyle/>
            <a:p>
              <a:pPr lvl="2" indent="-457200">
                <a:spcBef>
                  <a:spcPts val="1000"/>
                </a:spcBef>
              </a:pPr>
              <a:r>
                <a:rPr lang="en-US" sz="2400">
                  <a:solidFill>
                    <a:srgbClr val="004A24"/>
                  </a:solidFill>
                </a:rPr>
                <a:t>Refinement</a:t>
              </a:r>
            </a:p>
          </p:txBody>
        </p:sp>
        <p:sp>
          <p:nvSpPr>
            <p:cNvPr id="6" name="Rectangle 5">
              <a:extLst>
                <a:ext uri="{FF2B5EF4-FFF2-40B4-BE49-F238E27FC236}">
                  <a16:creationId xmlns:a16="http://schemas.microsoft.com/office/drawing/2014/main" id="{9519DD6B-87AA-4ACB-8103-3F6000797BD4}"/>
                </a:ext>
              </a:extLst>
            </p:cNvPr>
            <p:cNvSpPr/>
            <p:nvPr/>
          </p:nvSpPr>
          <p:spPr>
            <a:xfrm>
              <a:off x="1237693" y="2659787"/>
              <a:ext cx="2285947" cy="461665"/>
            </a:xfrm>
            <a:prstGeom prst="rect">
              <a:avLst/>
            </a:prstGeom>
          </p:spPr>
          <p:txBody>
            <a:bodyPr wrap="none">
              <a:spAutoFit/>
            </a:bodyPr>
            <a:lstStyle/>
            <a:p>
              <a:pPr lvl="2" indent="-457200">
                <a:spcBef>
                  <a:spcPts val="1000"/>
                </a:spcBef>
              </a:pPr>
              <a:r>
                <a:rPr lang="en-US" sz="2400">
                  <a:solidFill>
                    <a:srgbClr val="004A24"/>
                  </a:solidFill>
                </a:rPr>
                <a:t>Replacement</a:t>
              </a:r>
            </a:p>
          </p:txBody>
        </p:sp>
        <p:pic>
          <p:nvPicPr>
            <p:cNvPr id="7" name="Picture 6">
              <a:extLst>
                <a:ext uri="{FF2B5EF4-FFF2-40B4-BE49-F238E27FC236}">
                  <a16:creationId xmlns:a16="http://schemas.microsoft.com/office/drawing/2014/main" id="{17996ABE-064B-4359-9F36-C87E7250185C}"/>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4356942" y="2547257"/>
              <a:ext cx="594392" cy="594392"/>
            </a:xfrm>
            <a:prstGeom prst="rect">
              <a:avLst/>
            </a:prstGeom>
          </p:spPr>
        </p:pic>
        <p:sp>
          <p:nvSpPr>
            <p:cNvPr id="8" name="Rectangle 7">
              <a:extLst>
                <a:ext uri="{FF2B5EF4-FFF2-40B4-BE49-F238E27FC236}">
                  <a16:creationId xmlns:a16="http://schemas.microsoft.com/office/drawing/2014/main" id="{66E60A0A-98C2-4F93-9035-A9B2DCD29C6D}"/>
                </a:ext>
              </a:extLst>
            </p:cNvPr>
            <p:cNvSpPr/>
            <p:nvPr/>
          </p:nvSpPr>
          <p:spPr>
            <a:xfrm>
              <a:off x="4654138" y="2659786"/>
              <a:ext cx="1912127" cy="461665"/>
            </a:xfrm>
            <a:prstGeom prst="rect">
              <a:avLst/>
            </a:prstGeom>
          </p:spPr>
          <p:txBody>
            <a:bodyPr wrap="none">
              <a:spAutoFit/>
            </a:bodyPr>
            <a:lstStyle/>
            <a:p>
              <a:pPr lvl="2" indent="-457200">
                <a:spcBef>
                  <a:spcPts val="1000"/>
                </a:spcBef>
              </a:pPr>
              <a:r>
                <a:rPr lang="en-US" sz="2400">
                  <a:solidFill>
                    <a:srgbClr val="004A24"/>
                  </a:solidFill>
                </a:rPr>
                <a:t>Reduction</a:t>
              </a:r>
            </a:p>
          </p:txBody>
        </p:sp>
        <p:pic>
          <p:nvPicPr>
            <p:cNvPr id="9" name="Picture 8">
              <a:extLst>
                <a:ext uri="{FF2B5EF4-FFF2-40B4-BE49-F238E27FC236}">
                  <a16:creationId xmlns:a16="http://schemas.microsoft.com/office/drawing/2014/main" id="{7BC5773F-2C3D-4774-967C-9C92E439771B}"/>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Lst>
            </a:blip>
            <a:stretch>
              <a:fillRect/>
            </a:stretch>
          </p:blipFill>
          <p:spPr>
            <a:xfrm>
              <a:off x="7178995" y="2547257"/>
              <a:ext cx="594392" cy="594392"/>
            </a:xfrm>
            <a:prstGeom prst="rect">
              <a:avLst/>
            </a:prstGeom>
          </p:spPr>
        </p:pic>
      </p:grpSp>
      <p:sp>
        <p:nvSpPr>
          <p:cNvPr id="13" name="Rectangle 12">
            <a:extLst>
              <a:ext uri="{FF2B5EF4-FFF2-40B4-BE49-F238E27FC236}">
                <a16:creationId xmlns:a16="http://schemas.microsoft.com/office/drawing/2014/main" id="{2B3B7DF5-2876-4E7B-9DF1-506BAECF8C47}"/>
              </a:ext>
            </a:extLst>
          </p:cNvPr>
          <p:cNvSpPr/>
          <p:nvPr/>
        </p:nvSpPr>
        <p:spPr>
          <a:xfrm>
            <a:off x="976311" y="5326945"/>
            <a:ext cx="8514897" cy="1015663"/>
          </a:xfrm>
          <a:prstGeom prst="rect">
            <a:avLst/>
          </a:prstGeom>
        </p:spPr>
        <p:txBody>
          <a:bodyPr wrap="square">
            <a:spAutoFit/>
          </a:bodyPr>
          <a:lstStyle/>
          <a:p>
            <a:pPr lvl="1" indent="0" algn="ctr">
              <a:buNone/>
            </a:pPr>
            <a:r>
              <a:rPr lang="en-US" sz="2000">
                <a:solidFill>
                  <a:srgbClr val="004A24"/>
                </a:solidFill>
              </a:rPr>
              <a:t>Ensures measures are taken to inform and protect those that come into contact with research animals from health and safety hazards such as zoonotic diseases, risks of injury such as a bite, etc.</a:t>
            </a:r>
          </a:p>
        </p:txBody>
      </p:sp>
    </p:spTree>
    <p:extLst>
      <p:ext uri="{BB962C8B-B14F-4D97-AF65-F5344CB8AC3E}">
        <p14:creationId xmlns:p14="http://schemas.microsoft.com/office/powerpoint/2010/main" val="5481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209631" y="116174"/>
            <a:ext cx="7642225" cy="873442"/>
          </a:xfrm>
        </p:spPr>
        <p:txBody>
          <a:bodyPr/>
          <a:lstStyle/>
          <a:p>
            <a:r>
              <a:rPr lang="en-US" sz="4000">
                <a:solidFill>
                  <a:schemeClr val="bg1"/>
                </a:solidFill>
              </a:rPr>
              <a:t>The Regulations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2699657" y="1651227"/>
            <a:ext cx="9492343" cy="4629150"/>
          </a:xfrm>
        </p:spPr>
        <p:txBody>
          <a:bodyPr/>
          <a:lstStyle/>
          <a:p>
            <a:pPr marL="1257300" lvl="1" indent="-571500"/>
            <a:r>
              <a:rPr lang="en-US" sz="2000">
                <a:solidFill>
                  <a:srgbClr val="004A24"/>
                </a:solidFill>
              </a:rPr>
              <a:t>The Animal Welfare Act is the only </a:t>
            </a:r>
            <a:r>
              <a:rPr lang="en-US" sz="2000" u="sng">
                <a:solidFill>
                  <a:srgbClr val="004A24"/>
                </a:solidFill>
              </a:rPr>
              <a:t>federal</a:t>
            </a:r>
            <a:r>
              <a:rPr lang="en-US" sz="2000">
                <a:solidFill>
                  <a:srgbClr val="004A24"/>
                </a:solidFill>
              </a:rPr>
              <a:t> law that regulates the treatment of animals in research, exhibition, transport, and by dealers. </a:t>
            </a:r>
          </a:p>
          <a:p>
            <a:pPr marL="1257300" lvl="1" indent="-571500"/>
            <a:r>
              <a:rPr lang="en-US" sz="2000">
                <a:solidFill>
                  <a:srgbClr val="004A24"/>
                </a:solidFill>
              </a:rPr>
              <a:t>Other laws, policies, and guidelines may include additional species coverage or specifications for animal care and use, but all refer to the Animal Welfare Act as the minimum acceptable standard. The Act is enforced by USDA, APHIS, Animal Care. </a:t>
            </a:r>
          </a:p>
          <a:p>
            <a:pPr lvl="2" indent="0">
              <a:buNone/>
            </a:pPr>
            <a:endParaRPr lang="en-US" sz="3200">
              <a:solidFill>
                <a:srgbClr val="004A24"/>
              </a:solidFill>
              <a:highlight>
                <a:srgbClr val="FFFF00"/>
              </a:highlight>
            </a:endParaRPr>
          </a:p>
          <a:p>
            <a:pPr lvl="1" indent="0">
              <a:buNone/>
            </a:pPr>
            <a:endParaRPr lang="en-US" sz="2000">
              <a:solidFill>
                <a:srgbClr val="004A24"/>
              </a:solidFill>
              <a:highlight>
                <a:srgbClr val="FFFF00"/>
              </a:highlight>
            </a:endParaRPr>
          </a:p>
          <a:p>
            <a:pPr marL="1143000" lvl="1" indent="-457200">
              <a:lnSpc>
                <a:spcPct val="100000"/>
              </a:lnSpc>
            </a:pPr>
            <a:r>
              <a:rPr lang="en-US" sz="2000">
                <a:solidFill>
                  <a:srgbClr val="004A24"/>
                </a:solidFill>
              </a:rPr>
              <a:t>Enforces Public Health Services Policy (PHS)</a:t>
            </a:r>
          </a:p>
          <a:p>
            <a:pPr marL="1143000" lvl="1" indent="-457200">
              <a:lnSpc>
                <a:spcPct val="100000"/>
              </a:lnSpc>
            </a:pPr>
            <a:r>
              <a:rPr lang="en-US" sz="2000">
                <a:solidFill>
                  <a:srgbClr val="004A24"/>
                </a:solidFill>
              </a:rPr>
              <a:t>The University of North Texas provides a programmatic Assurance to OLAW that is renewed with program changes and every 5 years.  An annual update is submitted each year under said Assurance to OLAW.  </a:t>
            </a:r>
          </a:p>
          <a:p>
            <a:pPr lvl="1" indent="0">
              <a:buNone/>
            </a:pPr>
            <a:r>
              <a:rPr lang="en-US" sz="2000">
                <a:solidFill>
                  <a:srgbClr val="004A24"/>
                </a:solidFill>
              </a:rPr>
              <a:t>		</a:t>
            </a:r>
            <a:r>
              <a:rPr lang="en-US" sz="1600">
                <a:solidFill>
                  <a:srgbClr val="004A24"/>
                </a:solidFill>
                <a:latin typeface="Arial" panose="020B0604020202020204" pitchFamily="34" charset="0"/>
                <a:cs typeface="Arial" panose="020B0604020202020204" pitchFamily="34" charset="0"/>
              </a:rPr>
              <a:t>UNT PHS Assurance #D16-00485/ A3841-01 </a:t>
            </a:r>
            <a:endParaRPr lang="en-US" sz="2000">
              <a:solidFill>
                <a:srgbClr val="004A24"/>
              </a:solidFill>
              <a:latin typeface="Arial" panose="020B0604020202020204" pitchFamily="34" charset="0"/>
              <a:cs typeface="Arial" panose="020B0604020202020204" pitchFamily="34" charset="0"/>
            </a:endParaRPr>
          </a:p>
          <a:p>
            <a:pPr marL="1143000" lvl="1" indent="-457200"/>
            <a:r>
              <a:rPr lang="en-US" sz="2000">
                <a:solidFill>
                  <a:srgbClr val="004A24"/>
                </a:solidFill>
              </a:rPr>
              <a:t>Requires that assured institutions base their programs of animal care and use on The Guide and comply with all USDA regulations.</a:t>
            </a:r>
          </a:p>
          <a:p>
            <a:pPr marL="342900" indent="-342900">
              <a:buAutoNum type="arabicPeriod"/>
            </a:pPr>
            <a:endParaRPr lang="en-US" sz="2000"/>
          </a:p>
        </p:txBody>
      </p:sp>
      <p:pic>
        <p:nvPicPr>
          <p:cNvPr id="7" name="Picture 6">
            <a:extLst>
              <a:ext uri="{FF2B5EF4-FFF2-40B4-BE49-F238E27FC236}">
                <a16:creationId xmlns:a16="http://schemas.microsoft.com/office/drawing/2014/main" id="{A03F327D-9EAD-45F5-A549-970983FDDF7B}"/>
              </a:ext>
            </a:extLst>
          </p:cNvPr>
          <p:cNvPicPr>
            <a:picLocks noChangeAspect="1"/>
          </p:cNvPicPr>
          <p:nvPr/>
        </p:nvPicPr>
        <p:blipFill>
          <a:blip r:embed="rId3"/>
          <a:stretch>
            <a:fillRect/>
          </a:stretch>
        </p:blipFill>
        <p:spPr>
          <a:xfrm>
            <a:off x="319768" y="1709968"/>
            <a:ext cx="2704673" cy="4139975"/>
          </a:xfrm>
          <a:prstGeom prst="rect">
            <a:avLst/>
          </a:prstGeom>
        </p:spPr>
      </p:pic>
      <p:sp>
        <p:nvSpPr>
          <p:cNvPr id="10" name="Rectangle 9">
            <a:extLst>
              <a:ext uri="{FF2B5EF4-FFF2-40B4-BE49-F238E27FC236}">
                <a16:creationId xmlns:a16="http://schemas.microsoft.com/office/drawing/2014/main" id="{03F6FA81-4DDF-424B-AAE6-D37B99A46A98}"/>
              </a:ext>
            </a:extLst>
          </p:cNvPr>
          <p:cNvSpPr/>
          <p:nvPr/>
        </p:nvSpPr>
        <p:spPr>
          <a:xfrm>
            <a:off x="3376839" y="1248303"/>
            <a:ext cx="1445396" cy="461665"/>
          </a:xfrm>
          <a:prstGeom prst="rect">
            <a:avLst/>
          </a:prstGeom>
        </p:spPr>
        <p:txBody>
          <a:bodyPr wrap="none">
            <a:spAutoFit/>
          </a:bodyPr>
          <a:lstStyle/>
          <a:p>
            <a:r>
              <a:rPr lang="en-US" sz="2400">
                <a:solidFill>
                  <a:srgbClr val="004A24"/>
                </a:solidFill>
              </a:rPr>
              <a:t>The USDA</a:t>
            </a:r>
          </a:p>
        </p:txBody>
      </p:sp>
      <p:sp>
        <p:nvSpPr>
          <p:cNvPr id="12" name="Rectangle 11">
            <a:extLst>
              <a:ext uri="{FF2B5EF4-FFF2-40B4-BE49-F238E27FC236}">
                <a16:creationId xmlns:a16="http://schemas.microsoft.com/office/drawing/2014/main" id="{A810D683-C364-46F8-9F99-64FA743F001F}"/>
              </a:ext>
            </a:extLst>
          </p:cNvPr>
          <p:cNvSpPr/>
          <p:nvPr/>
        </p:nvSpPr>
        <p:spPr>
          <a:xfrm>
            <a:off x="3440851" y="3547130"/>
            <a:ext cx="8009618" cy="830997"/>
          </a:xfrm>
          <a:prstGeom prst="rect">
            <a:avLst/>
          </a:prstGeom>
        </p:spPr>
        <p:txBody>
          <a:bodyPr wrap="square">
            <a:spAutoFit/>
          </a:bodyPr>
          <a:lstStyle/>
          <a:p>
            <a:r>
              <a:rPr lang="en-US" sz="2400">
                <a:solidFill>
                  <a:srgbClr val="004A24"/>
                </a:solidFill>
              </a:rPr>
              <a:t>The National Institutes of Health (NIH) Office of Laboratory Animal Welfare (OLAW)</a:t>
            </a:r>
          </a:p>
        </p:txBody>
      </p:sp>
    </p:spTree>
    <p:extLst>
      <p:ext uri="{BB962C8B-B14F-4D97-AF65-F5344CB8AC3E}">
        <p14:creationId xmlns:p14="http://schemas.microsoft.com/office/powerpoint/2010/main" val="2458879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416688" y="1215849"/>
            <a:ext cx="10423910" cy="4917823"/>
          </a:xfrm>
        </p:spPr>
        <p:txBody>
          <a:bodyPr lIns="91440" tIns="45720" rIns="91440" bIns="45720" anchor="t"/>
          <a:lstStyle/>
          <a:p>
            <a:r>
              <a:rPr lang="en-US" sz="2400" dirty="0"/>
              <a:t>The AVMA</a:t>
            </a:r>
          </a:p>
          <a:p>
            <a:pPr marL="914400" lvl="2" indent="-457200">
              <a:spcBef>
                <a:spcPts val="1000"/>
              </a:spcBef>
            </a:pPr>
            <a:r>
              <a:rPr lang="en-US" dirty="0">
                <a:solidFill>
                  <a:srgbClr val="004A24"/>
                </a:solidFill>
              </a:rPr>
              <a:t>provides guidance in relieving pain and suffering of animals to members of the veterinary profession who carry out or oversee the euthanasia of animals.</a:t>
            </a:r>
          </a:p>
          <a:p>
            <a:r>
              <a:rPr lang="en-US" sz="2400" dirty="0"/>
              <a:t>The FDA</a:t>
            </a:r>
          </a:p>
          <a:p>
            <a:pPr marL="1143000" lvl="1" indent="-457200"/>
            <a:r>
              <a:rPr lang="en-US" sz="2000" dirty="0">
                <a:solidFill>
                  <a:srgbClr val="004A24"/>
                </a:solidFill>
              </a:rPr>
              <a:t>provides regulations that pertain to non-clinical laboratory studies using animals in support of Good Laboratory Practices (GLP) applications for research or marketing permits for products that are regulated by FDA.  </a:t>
            </a:r>
            <a:endParaRPr lang="en-US" sz="1000" dirty="0">
              <a:solidFill>
                <a:srgbClr val="004A24"/>
              </a:solidFill>
            </a:endParaRPr>
          </a:p>
          <a:p>
            <a:r>
              <a:rPr lang="en-US" sz="2400" dirty="0"/>
              <a:t>UNT Policies and Procedures </a:t>
            </a:r>
            <a:endParaRPr lang="en-US" sz="2400" dirty="0">
              <a:cs typeface="Calibri"/>
            </a:endParaRPr>
          </a:p>
          <a:p>
            <a:r>
              <a:rPr lang="en-US" sz="2400" dirty="0"/>
              <a:t>Regulations of other UNT Research &amp; Safety Committees </a:t>
            </a:r>
          </a:p>
          <a:p>
            <a:pPr marL="1028700" lvl="1" indent="-342900"/>
            <a:r>
              <a:rPr lang="en-US" sz="2000" dirty="0" err="1">
                <a:solidFill>
                  <a:srgbClr val="004A24"/>
                </a:solidFill>
              </a:rPr>
              <a:t>ie</a:t>
            </a:r>
            <a:r>
              <a:rPr lang="en-US" sz="2000" dirty="0">
                <a:solidFill>
                  <a:srgbClr val="004A24"/>
                </a:solidFill>
              </a:rPr>
              <a:t>., Radiation Safety, Laser Safety, EHS, RMS, etc.</a:t>
            </a:r>
          </a:p>
          <a:p>
            <a:pPr marL="1028700" lvl="1" indent="-342900"/>
            <a:r>
              <a:rPr lang="en-US" sz="2000" dirty="0">
                <a:solidFill>
                  <a:srgbClr val="004A24"/>
                </a:solidFill>
              </a:rPr>
              <a:t>Institutional Biosafety Committee</a:t>
            </a:r>
          </a:p>
          <a:p>
            <a:pPr lvl="1" indent="0">
              <a:buNone/>
            </a:pPr>
            <a:endParaRPr lang="en-US" sz="2000" dirty="0">
              <a:solidFill>
                <a:srgbClr val="004A24"/>
              </a:solidFill>
            </a:endParaRPr>
          </a:p>
          <a:p>
            <a:endParaRPr lang="en-US" dirty="0"/>
          </a:p>
        </p:txBody>
      </p:sp>
      <p:sp>
        <p:nvSpPr>
          <p:cNvPr id="14" name="Text Placeholder 13"/>
          <p:cNvSpPr>
            <a:spLocks noGrp="1"/>
          </p:cNvSpPr>
          <p:nvPr>
            <p:ph type="body" sz="quarter" idx="23"/>
          </p:nvPr>
        </p:nvSpPr>
        <p:spPr/>
        <p:txBody>
          <a:bodyPr/>
          <a:lstStyle/>
          <a:p>
            <a:r>
              <a:rPr lang="en-US"/>
              <a:t>Other Regulations</a:t>
            </a:r>
          </a:p>
        </p:txBody>
      </p:sp>
      <p:graphicFrame>
        <p:nvGraphicFramePr>
          <p:cNvPr id="15" name="Diagram 14"/>
          <p:cNvGraphicFramePr/>
          <p:nvPr>
            <p:extLst>
              <p:ext uri="{D42A27DB-BD31-4B8C-83A1-F6EECF244321}">
                <p14:modId xmlns:p14="http://schemas.microsoft.com/office/powerpoint/2010/main" val="2340187297"/>
              </p:ext>
            </p:extLst>
          </p:nvPr>
        </p:nvGraphicFramePr>
        <p:xfrm>
          <a:off x="7253434" y="3525398"/>
          <a:ext cx="4375008" cy="326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44EFFAF-31F7-41C8-B4CA-8F12FCFEAA66}"/>
              </a:ext>
            </a:extLst>
          </p:cNvPr>
          <p:cNvSpPr txBox="1"/>
          <p:nvPr/>
        </p:nvSpPr>
        <p:spPr>
          <a:xfrm>
            <a:off x="416690" y="5330283"/>
            <a:ext cx="7199452" cy="923330"/>
          </a:xfrm>
          <a:prstGeom prst="rect">
            <a:avLst/>
          </a:prstGeom>
          <a:noFill/>
        </p:spPr>
        <p:txBody>
          <a:bodyPr wrap="square" rtlCol="0">
            <a:spAutoFit/>
          </a:bodyPr>
          <a:lstStyle/>
          <a:p>
            <a:r>
              <a:rPr lang="en-US" b="1"/>
              <a:t>Note: you may be required to obtain approvals from other UNT Research and Safety Committees based on your protocol prior to IACUC approval.  No other committee can approve your use of animals at UNT!</a:t>
            </a:r>
          </a:p>
        </p:txBody>
      </p:sp>
    </p:spTree>
    <p:extLst>
      <p:ext uri="{BB962C8B-B14F-4D97-AF65-F5344CB8AC3E}">
        <p14:creationId xmlns:p14="http://schemas.microsoft.com/office/powerpoint/2010/main" val="2710260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C29779-7334-4664-B73C-A039CE91D91D}"/>
              </a:ext>
            </a:extLst>
          </p:cNvPr>
          <p:cNvPicPr>
            <a:picLocks noChangeAspect="1"/>
          </p:cNvPicPr>
          <p:nvPr/>
        </p:nvPicPr>
        <p:blipFill>
          <a:blip r:embed="rId3">
            <a:duotone>
              <a:schemeClr val="accent3">
                <a:shade val="45000"/>
                <a:satMod val="135000"/>
              </a:schemeClr>
              <a:prstClr val="white"/>
            </a:duotone>
          </a:blip>
          <a:stretch>
            <a:fillRect/>
          </a:stretch>
        </p:blipFill>
        <p:spPr>
          <a:xfrm>
            <a:off x="4430220" y="2698560"/>
            <a:ext cx="3219724" cy="2861910"/>
          </a:xfrm>
          <a:prstGeom prst="rect">
            <a:avLst/>
          </a:prstGeom>
        </p:spPr>
      </p:pic>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174171" y="144773"/>
            <a:ext cx="8575555" cy="873442"/>
          </a:xfrm>
        </p:spPr>
        <p:txBody>
          <a:bodyPr/>
          <a:lstStyle/>
          <a:p>
            <a:r>
              <a:rPr lang="en-US" sz="4000">
                <a:solidFill>
                  <a:schemeClr val="bg1"/>
                </a:solidFill>
              </a:rPr>
              <a:t>Health &amp; Safety</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504572" y="3517165"/>
            <a:ext cx="5097957" cy="3379267"/>
          </a:xfrm>
        </p:spPr>
        <p:txBody>
          <a:bodyPr lIns="91440" tIns="45720" rIns="91440" bIns="45720" anchor="t"/>
          <a:lstStyle/>
          <a:p>
            <a:pPr marL="1028700" lvl="1" indent="-342900"/>
            <a:r>
              <a:rPr lang="en-US" sz="1600">
                <a:solidFill>
                  <a:srgbClr val="004A24"/>
                </a:solidFill>
              </a:rPr>
              <a:t>Should enroll annually by submitting a </a:t>
            </a:r>
            <a:r>
              <a:rPr lang="en-US" sz="1600">
                <a:solidFill>
                  <a:srgbClr val="004A24"/>
                </a:solidFill>
                <a:hlinkClick r:id="rId4"/>
              </a:rPr>
              <a:t>Health Questionnaire</a:t>
            </a:r>
            <a:r>
              <a:rPr lang="en-US" sz="1600">
                <a:solidFill>
                  <a:srgbClr val="004A24"/>
                </a:solidFill>
              </a:rPr>
              <a:t> online to be reviewed by a UNT Physician.</a:t>
            </a:r>
            <a:endParaRPr lang="en-US" sz="1600">
              <a:solidFill>
                <a:srgbClr val="004A24"/>
              </a:solidFill>
              <a:cs typeface="Calibri"/>
            </a:endParaRPr>
          </a:p>
          <a:p>
            <a:pPr marL="1028700" lvl="1" indent="-342900"/>
            <a:r>
              <a:rPr lang="en-US" sz="1600">
                <a:solidFill>
                  <a:srgbClr val="004A24"/>
                </a:solidFill>
              </a:rPr>
              <a:t>Record of a recent tetanus shot is required for those working with animals or animal tissues at UNT. </a:t>
            </a:r>
            <a:endParaRPr lang="en-US" sz="1600">
              <a:solidFill>
                <a:srgbClr val="004A24"/>
              </a:solidFill>
              <a:cs typeface="Calibri"/>
            </a:endParaRPr>
          </a:p>
          <a:p>
            <a:pPr marL="1028700" lvl="1" indent="-342900"/>
            <a:r>
              <a:rPr lang="en-US" sz="1600">
                <a:solidFill>
                  <a:srgbClr val="004A24"/>
                </a:solidFill>
              </a:rPr>
              <a:t>Services are offered through Student Health Services on campus, 3</a:t>
            </a:r>
            <a:r>
              <a:rPr lang="en-US" sz="1600" baseline="30000">
                <a:solidFill>
                  <a:srgbClr val="004A24"/>
                </a:solidFill>
              </a:rPr>
              <a:t>rd</a:t>
            </a:r>
            <a:r>
              <a:rPr lang="en-US" sz="1600">
                <a:solidFill>
                  <a:srgbClr val="004A24"/>
                </a:solidFill>
              </a:rPr>
              <a:t> party, or through a PCP.  (Principal Investigators should be advised that any costs associated with Occ Health Requirements will fall to them)</a:t>
            </a:r>
            <a:endParaRPr lang="en-US" sz="1600">
              <a:solidFill>
                <a:srgbClr val="004A24"/>
              </a:solidFill>
              <a:cs typeface="Calibri"/>
            </a:endParaRPr>
          </a:p>
          <a:p>
            <a:pPr lvl="1" indent="0">
              <a:buNone/>
            </a:pPr>
            <a:endParaRPr lang="en-US" sz="1600">
              <a:solidFill>
                <a:srgbClr val="004A24"/>
              </a:solidFill>
              <a:cs typeface="Calibri"/>
            </a:endParaRPr>
          </a:p>
          <a:p>
            <a:pPr marL="1028700" lvl="1" indent="-342900"/>
            <a:endParaRPr lang="en-US">
              <a:solidFill>
                <a:srgbClr val="004A24"/>
              </a:solidFill>
            </a:endParaRPr>
          </a:p>
          <a:p>
            <a:pPr marL="1028700" lvl="1" indent="-342900"/>
            <a:endParaRPr lang="en-US" sz="2600">
              <a:solidFill>
                <a:srgbClr val="004A24"/>
              </a:solidFill>
            </a:endParaRPr>
          </a:p>
        </p:txBody>
      </p:sp>
      <p:sp>
        <p:nvSpPr>
          <p:cNvPr id="7" name="Text Placeholder 1"/>
          <p:cNvSpPr>
            <a:spLocks noGrp="1"/>
          </p:cNvSpPr>
          <p:nvPr>
            <p:ph type="body" sz="quarter" idx="10"/>
          </p:nvPr>
        </p:nvSpPr>
        <p:spPr>
          <a:xfrm>
            <a:off x="-173730" y="866147"/>
            <a:ext cx="6530190" cy="1041869"/>
          </a:xfrm>
        </p:spPr>
        <p:txBody>
          <a:bodyPr lIns="91440" tIns="45720" rIns="91440" bIns="45720" anchor="t"/>
          <a:lstStyle/>
          <a:p>
            <a:pPr algn="ctr"/>
            <a:r>
              <a:rPr lang="en-US" sz="3700">
                <a:solidFill>
                  <a:schemeClr val="tx1"/>
                </a:solidFill>
              </a:rPr>
              <a:t>Occupational Health for Animal Workers Annual Enrollment</a:t>
            </a:r>
            <a:endParaRPr lang="en-US" sz="3700">
              <a:solidFill>
                <a:schemeClr val="tx1"/>
              </a:solidFill>
              <a:cs typeface="Calibri"/>
            </a:endParaRPr>
          </a:p>
        </p:txBody>
      </p:sp>
      <p:sp>
        <p:nvSpPr>
          <p:cNvPr id="4" name="TextBox 3">
            <a:extLst>
              <a:ext uri="{FF2B5EF4-FFF2-40B4-BE49-F238E27FC236}">
                <a16:creationId xmlns:a16="http://schemas.microsoft.com/office/drawing/2014/main" id="{1A000B67-B54D-4216-A2C0-E9C0A3AD2D59}"/>
              </a:ext>
            </a:extLst>
          </p:cNvPr>
          <p:cNvSpPr txBox="1"/>
          <p:nvPr/>
        </p:nvSpPr>
        <p:spPr>
          <a:xfrm>
            <a:off x="6362598" y="785447"/>
            <a:ext cx="5597647" cy="1200329"/>
          </a:xfrm>
          <a:prstGeom prst="rect">
            <a:avLst/>
          </a:prstGeom>
          <a:noFill/>
        </p:spPr>
        <p:txBody>
          <a:bodyPr wrap="square" lIns="91440" tIns="45720" rIns="91440" bIns="45720" rtlCol="0" anchor="t">
            <a:spAutoFit/>
          </a:bodyPr>
          <a:lstStyle/>
          <a:p>
            <a:pPr algn="ctr">
              <a:defRPr/>
            </a:pPr>
            <a:r>
              <a:rPr lang="en-US" sz="3600">
                <a:latin typeface="Calibri" panose="020F0502020204030204"/>
                <a:cs typeface="Calibri"/>
              </a:rPr>
              <a:t>Reporting of Incidents and Bites</a:t>
            </a:r>
            <a:endParaRPr lang="en-US" sz="3600">
              <a:cs typeface="Calibri"/>
            </a:endParaRPr>
          </a:p>
        </p:txBody>
      </p:sp>
      <p:sp>
        <p:nvSpPr>
          <p:cNvPr id="9" name="Rectangle 8">
            <a:extLst>
              <a:ext uri="{FF2B5EF4-FFF2-40B4-BE49-F238E27FC236}">
                <a16:creationId xmlns:a16="http://schemas.microsoft.com/office/drawing/2014/main" id="{48CD56F7-348E-4400-8FAA-1BFDA4FE4E68}"/>
              </a:ext>
            </a:extLst>
          </p:cNvPr>
          <p:cNvSpPr/>
          <p:nvPr/>
        </p:nvSpPr>
        <p:spPr>
          <a:xfrm>
            <a:off x="-393149" y="1903308"/>
            <a:ext cx="5860962" cy="1200329"/>
          </a:xfrm>
          <a:prstGeom prst="rect">
            <a:avLst/>
          </a:prstGeom>
        </p:spPr>
        <p:txBody>
          <a:bodyPr wrap="square" lIns="91440" tIns="45720" rIns="91440" bIns="45720" anchor="t">
            <a:spAutoFit/>
          </a:bodyPr>
          <a:lstStyle/>
          <a:p>
            <a:pPr lvl="1">
              <a:defRPr/>
            </a:pPr>
            <a:r>
              <a:rPr lang="en-US">
                <a:solidFill>
                  <a:srgbClr val="004A24"/>
                </a:solidFill>
                <a:latin typeface="Calibri" panose="020F0502020204030204"/>
              </a:rPr>
              <a:t>All</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research team members</a:t>
            </a:r>
            <a:r>
              <a:rPr lang="en-US">
                <a:solidFill>
                  <a:srgbClr val="004A24"/>
                </a:solidFill>
                <a:latin typeface="Calibri" panose="020F0502020204030204"/>
              </a:rPr>
              <a:t> and employees</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that may </a:t>
            </a:r>
            <a:r>
              <a:rPr lang="en-US">
                <a:solidFill>
                  <a:srgbClr val="004A24"/>
                </a:solidFill>
                <a:latin typeface="Calibri" panose="020F0502020204030204"/>
              </a:rPr>
              <a:t>encounter</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animals or animal tissue </a:t>
            </a:r>
            <a:r>
              <a:rPr lang="en-US">
                <a:solidFill>
                  <a:srgbClr val="004A24"/>
                </a:solidFill>
                <a:latin typeface="Calibri" panose="020F0502020204030204"/>
              </a:rPr>
              <a:t>in their work at UNT should</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enroll in the Occupational Health </a:t>
            </a:r>
            <a:r>
              <a:rPr lang="en-US">
                <a:solidFill>
                  <a:srgbClr val="004A24"/>
                </a:solidFill>
                <a:latin typeface="Calibri" panose="020F0502020204030204"/>
              </a:rPr>
              <a:t>and Safety for Animal</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Workers Program.</a:t>
            </a:r>
            <a:endParaRPr lang="en-US" b="0" i="0" u="none" strike="noStrike" kern="1200" cap="none" spc="0" normalizeH="0" baseline="0" noProof="0">
              <a:ln>
                <a:noFill/>
              </a:ln>
              <a:solidFill>
                <a:srgbClr val="004A24"/>
              </a:solidFill>
              <a:effectLst/>
              <a:uLnTx/>
              <a:uFillTx/>
              <a:latin typeface="Calibri" panose="020F0502020204030204"/>
              <a:cs typeface="Calibri"/>
            </a:endParaRPr>
          </a:p>
        </p:txBody>
      </p:sp>
      <p:sp>
        <p:nvSpPr>
          <p:cNvPr id="6" name="Rectangle 5">
            <a:extLst>
              <a:ext uri="{FF2B5EF4-FFF2-40B4-BE49-F238E27FC236}">
                <a16:creationId xmlns:a16="http://schemas.microsoft.com/office/drawing/2014/main" id="{13CF7781-9D0A-D9C6-2F56-9DA0F1D2E59E}"/>
              </a:ext>
            </a:extLst>
          </p:cNvPr>
          <p:cNvSpPr/>
          <p:nvPr/>
        </p:nvSpPr>
        <p:spPr>
          <a:xfrm>
            <a:off x="5938885" y="1907025"/>
            <a:ext cx="6195499" cy="1477328"/>
          </a:xfrm>
          <a:prstGeom prst="rect">
            <a:avLst/>
          </a:prstGeom>
        </p:spPr>
        <p:txBody>
          <a:bodyPr wrap="square" lIns="91440" tIns="45720" rIns="91440" bIns="45720" anchor="t">
            <a:spAutoFit/>
          </a:bodyPr>
          <a:lstStyle/>
          <a:p>
            <a:pPr lvl="1" algn="r">
              <a:defRPr/>
            </a:pPr>
            <a:r>
              <a:rPr lang="en-US">
                <a:solidFill>
                  <a:srgbClr val="004A24"/>
                </a:solidFill>
                <a:latin typeface="Calibri" panose="020F0502020204030204"/>
              </a:rPr>
              <a:t>All</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research team members that may </a:t>
            </a:r>
            <a:r>
              <a:rPr lang="en-US">
                <a:solidFill>
                  <a:srgbClr val="004A24"/>
                </a:solidFill>
                <a:latin typeface="Calibri" panose="020F0502020204030204"/>
              </a:rPr>
              <a:t>encounter</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animals or animal </a:t>
            </a:r>
            <a:r>
              <a:rPr lang="en-US">
                <a:solidFill>
                  <a:srgbClr val="004A24"/>
                </a:solidFill>
                <a:latin typeface="Calibri" panose="020F0502020204030204"/>
              </a:rPr>
              <a:t>tissues</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a:t>
            </a:r>
            <a:r>
              <a:rPr lang="en-US">
                <a:solidFill>
                  <a:srgbClr val="004A24"/>
                </a:solidFill>
                <a:latin typeface="Calibri" panose="020F0502020204030204"/>
              </a:rPr>
              <a:t>related to a UNT research project or UNT research animal, are required to report all personnel incidents (including animal scratches and bites) to RMS   and the UNT IACUC office immediately.</a:t>
            </a:r>
            <a:endParaRPr lang="en-US" b="0" i="0" u="none" strike="noStrike" kern="1200" cap="none" spc="0" normalizeH="0" baseline="0" noProof="0">
              <a:ln>
                <a:noFill/>
              </a:ln>
              <a:solidFill>
                <a:srgbClr val="004A24"/>
              </a:solidFill>
              <a:effectLst/>
              <a:uLnTx/>
              <a:uFillTx/>
              <a:latin typeface="Calibri" panose="020F0502020204030204"/>
              <a:cs typeface="Calibri"/>
            </a:endParaRPr>
          </a:p>
        </p:txBody>
      </p:sp>
      <p:sp>
        <p:nvSpPr>
          <p:cNvPr id="11" name="Text Placeholder 2">
            <a:extLst>
              <a:ext uri="{FF2B5EF4-FFF2-40B4-BE49-F238E27FC236}">
                <a16:creationId xmlns:a16="http://schemas.microsoft.com/office/drawing/2014/main" id="{F3DE6C24-650A-5075-EDFC-3A1277210D4E}"/>
              </a:ext>
            </a:extLst>
          </p:cNvPr>
          <p:cNvSpPr txBox="1">
            <a:spLocks/>
          </p:cNvSpPr>
          <p:nvPr/>
        </p:nvSpPr>
        <p:spPr>
          <a:xfrm>
            <a:off x="6979754" y="3520882"/>
            <a:ext cx="5153713" cy="285887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A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342900"/>
            <a:r>
              <a:rPr lang="en-US" sz="1600">
                <a:solidFill>
                  <a:srgbClr val="004A24"/>
                </a:solidFill>
                <a:cs typeface="Calibri"/>
              </a:rPr>
              <a:t>PIs and Lab Managers are responsible for following the reporting procedures outlined in the </a:t>
            </a:r>
            <a:r>
              <a:rPr lang="en-US" sz="1600">
                <a:solidFill>
                  <a:srgbClr val="004A24"/>
                </a:solidFill>
                <a:cs typeface="Calibri"/>
                <a:hlinkClick r:id="rId5"/>
              </a:rPr>
              <a:t>IACUC SOP.</a:t>
            </a:r>
            <a:r>
              <a:rPr lang="en-US" sz="1600">
                <a:solidFill>
                  <a:srgbClr val="004A24"/>
                </a:solidFill>
                <a:cs typeface="Calibri"/>
              </a:rPr>
              <a:t> </a:t>
            </a:r>
          </a:p>
          <a:p>
            <a:pPr marL="1028700" lvl="1" indent="-342900"/>
            <a:r>
              <a:rPr lang="en-US" sz="1600">
                <a:ea typeface="+mn-lt"/>
                <a:cs typeface="+mn-lt"/>
              </a:rPr>
              <a:t>If an animal bite occurs, UNT Veterinary Staff will evaluate the need for animal quarantine and will establish and recommend procedures for such.</a:t>
            </a:r>
            <a:r>
              <a:rPr lang="en-US" sz="1600">
                <a:solidFill>
                  <a:srgbClr val="004A24"/>
                </a:solidFill>
              </a:rPr>
              <a:t> </a:t>
            </a:r>
            <a:endParaRPr lang="en-US" sz="1600">
              <a:solidFill>
                <a:srgbClr val="004A24"/>
              </a:solidFill>
              <a:cs typeface="Calibri"/>
            </a:endParaRPr>
          </a:p>
          <a:p>
            <a:pPr marL="1028700" lvl="1" indent="-342900"/>
            <a:r>
              <a:rPr lang="en-US" sz="1600">
                <a:solidFill>
                  <a:srgbClr val="004A24"/>
                </a:solidFill>
                <a:cs typeface="Calibri"/>
                <a:hlinkClick r:id="rId6"/>
              </a:rPr>
              <a:t>IACUC Report Form</a:t>
            </a:r>
            <a:r>
              <a:rPr lang="en-US" sz="1600">
                <a:solidFill>
                  <a:srgbClr val="004A24"/>
                </a:solidFill>
                <a:cs typeface="Calibri"/>
              </a:rPr>
              <a:t> should be used and is found on our IACUC webpages and through RMS.</a:t>
            </a:r>
          </a:p>
          <a:p>
            <a:pPr lvl="1" indent="0">
              <a:buNone/>
            </a:pPr>
            <a:endParaRPr lang="en-US" sz="1600">
              <a:solidFill>
                <a:srgbClr val="004A24"/>
              </a:solidFill>
              <a:cs typeface="Calibri"/>
            </a:endParaRPr>
          </a:p>
          <a:p>
            <a:pPr marL="1028700" lvl="1" indent="-342900"/>
            <a:endParaRPr lang="en-US">
              <a:solidFill>
                <a:srgbClr val="004A24"/>
              </a:solidFill>
              <a:cs typeface="Calibri" panose="020F0502020204030204"/>
            </a:endParaRPr>
          </a:p>
          <a:p>
            <a:pPr marL="1028700" lvl="1" indent="-342900"/>
            <a:endParaRPr lang="en-US" sz="2600">
              <a:solidFill>
                <a:srgbClr val="004A24"/>
              </a:solidFill>
              <a:cs typeface="Calibri" panose="020F0502020204030204"/>
            </a:endParaRPr>
          </a:p>
        </p:txBody>
      </p:sp>
    </p:spTree>
    <p:extLst>
      <p:ext uri="{BB962C8B-B14F-4D97-AF65-F5344CB8AC3E}">
        <p14:creationId xmlns:p14="http://schemas.microsoft.com/office/powerpoint/2010/main" val="3961438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174171" y="144773"/>
            <a:ext cx="8575555" cy="873442"/>
          </a:xfrm>
        </p:spPr>
        <p:txBody>
          <a:bodyPr lIns="91440" tIns="45720" rIns="91440" bIns="45720" anchor="t"/>
          <a:lstStyle/>
          <a:p>
            <a:r>
              <a:rPr lang="en-US" sz="4000">
                <a:solidFill>
                  <a:schemeClr val="bg1"/>
                </a:solidFill>
              </a:rPr>
              <a:t>Welfare Reporting </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458109" y="3108287"/>
            <a:ext cx="5097957" cy="3379267"/>
          </a:xfrm>
        </p:spPr>
        <p:txBody>
          <a:bodyPr lIns="91440" tIns="45720" rIns="91440" bIns="45720" anchor="t"/>
          <a:lstStyle/>
          <a:p>
            <a:pPr marL="1028700" lvl="1" indent="-342900"/>
            <a:r>
              <a:rPr lang="en-US" sz="1600">
                <a:ea typeface="+mn-lt"/>
                <a:cs typeface="+mn-lt"/>
              </a:rPr>
              <a:t>It is the responsibility of the Principal Investigators, and Lab Animal Staff to ensure the IACUC and Attending Veterinarian are informed in a timely matter of all </a:t>
            </a:r>
            <a:r>
              <a:rPr lang="en-US" sz="1600">
                <a:ea typeface="+mn-lt"/>
                <a:cs typeface="+mn-lt"/>
                <a:hlinkClick r:id="rId3"/>
              </a:rPr>
              <a:t>Adverse and/or Unanticipated Events</a:t>
            </a:r>
            <a:r>
              <a:rPr lang="en-US" sz="1600">
                <a:ea typeface="+mn-lt"/>
                <a:cs typeface="+mn-lt"/>
              </a:rPr>
              <a:t> that occur under an approved Animal Use Protocol.</a:t>
            </a:r>
          </a:p>
          <a:p>
            <a:pPr marL="1028700" lvl="1" indent="-342900"/>
            <a:r>
              <a:rPr lang="en-US" sz="1600">
                <a:ea typeface="+mn-lt"/>
                <a:cs typeface="+mn-lt"/>
              </a:rPr>
              <a:t>Report adverse events or unanticipated outcomes directly to IACUC by completing an </a:t>
            </a:r>
            <a:r>
              <a:rPr lang="en-US" sz="1600">
                <a:ea typeface="+mn-lt"/>
                <a:cs typeface="+mn-lt"/>
                <a:hlinkClick r:id="rId4"/>
              </a:rPr>
              <a:t>IACUC Form 14- Unanticipated Adverse Event Form</a:t>
            </a:r>
            <a:r>
              <a:rPr lang="en-US" sz="1600">
                <a:ea typeface="+mn-lt"/>
                <a:cs typeface="+mn-lt"/>
              </a:rPr>
              <a:t> and emailing it to </a:t>
            </a:r>
            <a:r>
              <a:rPr lang="en-US" sz="1600">
                <a:ea typeface="+mn-lt"/>
                <a:cs typeface="+mn-lt"/>
                <a:hlinkClick r:id="rId5"/>
              </a:rPr>
              <a:t>untiacuc@unt.edu</a:t>
            </a:r>
            <a:r>
              <a:rPr lang="en-US" sz="1600">
                <a:ea typeface="+mn-lt"/>
                <a:cs typeface="+mn-lt"/>
              </a:rPr>
              <a:t>.</a:t>
            </a:r>
            <a:r>
              <a:rPr lang="en-US" sz="1600">
                <a:solidFill>
                  <a:srgbClr val="004A24"/>
                </a:solidFill>
              </a:rPr>
              <a:t> </a:t>
            </a:r>
            <a:endParaRPr lang="en-US" sz="1600">
              <a:solidFill>
                <a:srgbClr val="004A24"/>
              </a:solidFill>
              <a:cs typeface="Calibri"/>
            </a:endParaRPr>
          </a:p>
          <a:p>
            <a:pPr marL="1028700" lvl="1" indent="-342900"/>
            <a:r>
              <a:rPr lang="en-US" sz="1600">
                <a:ea typeface="+mn-lt"/>
                <a:cs typeface="+mn-lt"/>
              </a:rPr>
              <a:t>Reporting to external agencies may be necessary depending on the type of event and method of funding for the study.</a:t>
            </a:r>
          </a:p>
          <a:p>
            <a:pPr lvl="1" indent="0">
              <a:buNone/>
            </a:pPr>
            <a:endParaRPr lang="en-US" sz="1600">
              <a:solidFill>
                <a:srgbClr val="004A24"/>
              </a:solidFill>
              <a:cs typeface="Calibri"/>
            </a:endParaRPr>
          </a:p>
          <a:p>
            <a:pPr marL="1028700" lvl="1" indent="-342900"/>
            <a:endParaRPr lang="en-US">
              <a:solidFill>
                <a:srgbClr val="004A24"/>
              </a:solidFill>
            </a:endParaRPr>
          </a:p>
          <a:p>
            <a:pPr marL="1028700" lvl="1" indent="-342900"/>
            <a:endParaRPr lang="en-US" sz="2600">
              <a:solidFill>
                <a:srgbClr val="004A24"/>
              </a:solidFill>
            </a:endParaRPr>
          </a:p>
        </p:txBody>
      </p:sp>
      <p:sp>
        <p:nvSpPr>
          <p:cNvPr id="7" name="Text Placeholder 1"/>
          <p:cNvSpPr>
            <a:spLocks noGrp="1"/>
          </p:cNvSpPr>
          <p:nvPr>
            <p:ph type="body" sz="quarter" idx="10"/>
          </p:nvPr>
        </p:nvSpPr>
        <p:spPr>
          <a:xfrm>
            <a:off x="-173730" y="866147"/>
            <a:ext cx="6530190" cy="1041869"/>
          </a:xfrm>
        </p:spPr>
        <p:txBody>
          <a:bodyPr lIns="91440" tIns="45720" rIns="91440" bIns="45720" anchor="t"/>
          <a:lstStyle/>
          <a:p>
            <a:pPr algn="ctr"/>
            <a:r>
              <a:rPr lang="en-US" sz="3700">
                <a:solidFill>
                  <a:schemeClr val="tx1"/>
                </a:solidFill>
                <a:cs typeface="Calibri"/>
              </a:rPr>
              <a:t>Unanticipated Adverse Events</a:t>
            </a:r>
          </a:p>
        </p:txBody>
      </p:sp>
      <p:sp>
        <p:nvSpPr>
          <p:cNvPr id="4" name="TextBox 3">
            <a:extLst>
              <a:ext uri="{FF2B5EF4-FFF2-40B4-BE49-F238E27FC236}">
                <a16:creationId xmlns:a16="http://schemas.microsoft.com/office/drawing/2014/main" id="{1A000B67-B54D-4216-A2C0-E9C0A3AD2D59}"/>
              </a:ext>
            </a:extLst>
          </p:cNvPr>
          <p:cNvSpPr txBox="1"/>
          <p:nvPr/>
        </p:nvSpPr>
        <p:spPr>
          <a:xfrm>
            <a:off x="6362598" y="822618"/>
            <a:ext cx="5597647" cy="646331"/>
          </a:xfrm>
          <a:prstGeom prst="rect">
            <a:avLst/>
          </a:prstGeom>
          <a:noFill/>
        </p:spPr>
        <p:txBody>
          <a:bodyPr wrap="square" lIns="91440" tIns="45720" rIns="91440" bIns="45720" rtlCol="0" anchor="t">
            <a:spAutoFit/>
          </a:bodyPr>
          <a:lstStyle/>
          <a:p>
            <a:pPr algn="ctr">
              <a:defRPr/>
            </a:pPr>
            <a:r>
              <a:rPr lang="en-US" sz="3600">
                <a:latin typeface="Calibri" panose="020F0502020204030204"/>
                <a:cs typeface="Calibri"/>
              </a:rPr>
              <a:t>Animal Welfare Concerns</a:t>
            </a:r>
            <a:endParaRPr lang="en-US"/>
          </a:p>
        </p:txBody>
      </p:sp>
      <p:sp>
        <p:nvSpPr>
          <p:cNvPr id="9" name="Rectangle 8">
            <a:extLst>
              <a:ext uri="{FF2B5EF4-FFF2-40B4-BE49-F238E27FC236}">
                <a16:creationId xmlns:a16="http://schemas.microsoft.com/office/drawing/2014/main" id="{48CD56F7-348E-4400-8FAA-1BFDA4FE4E68}"/>
              </a:ext>
            </a:extLst>
          </p:cNvPr>
          <p:cNvSpPr/>
          <p:nvPr/>
        </p:nvSpPr>
        <p:spPr>
          <a:xfrm>
            <a:off x="-253758" y="1596649"/>
            <a:ext cx="5582182" cy="1200329"/>
          </a:xfrm>
          <a:prstGeom prst="rect">
            <a:avLst/>
          </a:prstGeom>
        </p:spPr>
        <p:txBody>
          <a:bodyPr wrap="square" lIns="91440" tIns="45720" rIns="91440" bIns="45720" anchor="t">
            <a:spAutoFit/>
          </a:bodyPr>
          <a:lstStyle/>
          <a:p>
            <a:pPr lvl="1">
              <a:defRPr/>
            </a:pPr>
            <a:r>
              <a:rPr lang="en-US">
                <a:ea typeface="+mn-lt"/>
                <a:cs typeface="+mn-lt"/>
              </a:rPr>
              <a:t>Any happening that is not consistent with routinely expected outcomes that result in any unexpected animal welfare issues (death, disease, or distress) or human health risks (zoonotic disease or injuries).</a:t>
            </a:r>
            <a:endParaRPr lang="en-US"/>
          </a:p>
        </p:txBody>
      </p:sp>
      <p:sp>
        <p:nvSpPr>
          <p:cNvPr id="6" name="Rectangle 5">
            <a:extLst>
              <a:ext uri="{FF2B5EF4-FFF2-40B4-BE49-F238E27FC236}">
                <a16:creationId xmlns:a16="http://schemas.microsoft.com/office/drawing/2014/main" id="{13CF7781-9D0A-D9C6-2F56-9DA0F1D2E59E}"/>
              </a:ext>
            </a:extLst>
          </p:cNvPr>
          <p:cNvSpPr/>
          <p:nvPr/>
        </p:nvSpPr>
        <p:spPr>
          <a:xfrm>
            <a:off x="6189787" y="1600366"/>
            <a:ext cx="5647231" cy="1477328"/>
          </a:xfrm>
          <a:prstGeom prst="rect">
            <a:avLst/>
          </a:prstGeom>
        </p:spPr>
        <p:txBody>
          <a:bodyPr wrap="square" lIns="91440" tIns="45720" rIns="91440" bIns="45720" anchor="t">
            <a:spAutoFit/>
          </a:bodyPr>
          <a:lstStyle/>
          <a:p>
            <a:pPr lvl="1" algn="r">
              <a:defRPr/>
            </a:pPr>
            <a:r>
              <a:rPr lang="en-US">
                <a:solidFill>
                  <a:srgbClr val="004A24"/>
                </a:solidFill>
                <a:latin typeface="Calibri" panose="020F0502020204030204"/>
              </a:rPr>
              <a:t>UNT is committed to the humane and ethical treatment of animals. In the case of emergencies or to report concerns related to the care and use of animals, animal health, or environmental conditions, please </a:t>
            </a:r>
            <a:r>
              <a:rPr lang="en-US">
                <a:solidFill>
                  <a:srgbClr val="004A24"/>
                </a:solidFill>
                <a:latin typeface="Calibri" panose="020F0502020204030204"/>
                <a:hlinkClick r:id="rId6"/>
              </a:rPr>
              <a:t>contact us immediately</a:t>
            </a:r>
            <a:r>
              <a:rPr lang="en-US">
                <a:solidFill>
                  <a:srgbClr val="004A24"/>
                </a:solidFill>
                <a:latin typeface="Calibri" panose="020F0502020204030204"/>
              </a:rPr>
              <a:t>. </a:t>
            </a:r>
            <a:r>
              <a:rPr lang="en-US" sz="1600">
                <a:solidFill>
                  <a:srgbClr val="444444"/>
                </a:solidFill>
                <a:ea typeface="+mn-lt"/>
                <a:cs typeface="+mn-lt"/>
              </a:rPr>
              <a:t> </a:t>
            </a:r>
            <a:endParaRPr lang="en-US" sz="1600">
              <a:cs typeface="Calibri"/>
            </a:endParaRPr>
          </a:p>
        </p:txBody>
      </p:sp>
      <p:sp>
        <p:nvSpPr>
          <p:cNvPr id="11" name="Text Placeholder 2">
            <a:extLst>
              <a:ext uri="{FF2B5EF4-FFF2-40B4-BE49-F238E27FC236}">
                <a16:creationId xmlns:a16="http://schemas.microsoft.com/office/drawing/2014/main" id="{F3DE6C24-650A-5075-EDFC-3A1277210D4E}"/>
              </a:ext>
            </a:extLst>
          </p:cNvPr>
          <p:cNvSpPr txBox="1">
            <a:spLocks/>
          </p:cNvSpPr>
          <p:nvPr/>
        </p:nvSpPr>
        <p:spPr>
          <a:xfrm>
            <a:off x="6738144" y="3372199"/>
            <a:ext cx="5153713" cy="285887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A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342900"/>
            <a:r>
              <a:rPr lang="en-US" sz="1600">
                <a:solidFill>
                  <a:srgbClr val="004A24"/>
                </a:solidFill>
                <a:cs typeface="Calibri"/>
              </a:rPr>
              <a:t>Individual(s) reporting concerns do not have to identify themselves, and the University will, to the maximum extent possible, protect the privacy of those who report concerns.</a:t>
            </a:r>
          </a:p>
          <a:p>
            <a:pPr marL="1028700" lvl="1" indent="-342900"/>
            <a:r>
              <a:rPr lang="en-US" sz="1600">
                <a:solidFill>
                  <a:srgbClr val="004A24"/>
                </a:solidFill>
                <a:cs typeface="Calibri"/>
              </a:rPr>
              <a:t>All reports will be referred to the UNT Denton IACUC for review and, if warranted, investigated to determine the appropriate corrective actions needed.</a:t>
            </a:r>
          </a:p>
          <a:p>
            <a:pPr marL="1028700" lvl="1" indent="-342900"/>
            <a:r>
              <a:rPr lang="en-US" sz="1600">
                <a:solidFill>
                  <a:srgbClr val="004A24"/>
                </a:solidFill>
                <a:cs typeface="Calibri"/>
              </a:rPr>
              <a:t>All PIs should have IACUC Approved Contact Signage visibly posted *inside* all animal lab areas. </a:t>
            </a:r>
            <a:endParaRPr lang="en-US">
              <a:cs typeface="Calibri"/>
            </a:endParaRPr>
          </a:p>
          <a:p>
            <a:pPr lvl="1" indent="0">
              <a:buNone/>
            </a:pPr>
            <a:endParaRPr lang="en-US" sz="1600">
              <a:solidFill>
                <a:srgbClr val="004A24"/>
              </a:solidFill>
              <a:cs typeface="Calibri"/>
            </a:endParaRPr>
          </a:p>
          <a:p>
            <a:pPr marL="1028700" lvl="1" indent="-342900"/>
            <a:endParaRPr lang="en-US">
              <a:solidFill>
                <a:srgbClr val="004A24"/>
              </a:solidFill>
              <a:cs typeface="Calibri" panose="020F0502020204030204"/>
            </a:endParaRPr>
          </a:p>
          <a:p>
            <a:pPr marL="1028700" lvl="1" indent="-342900"/>
            <a:endParaRPr lang="en-US" sz="2600">
              <a:solidFill>
                <a:srgbClr val="004A24"/>
              </a:solidFill>
              <a:cs typeface="Calibri" panose="020F0502020204030204"/>
            </a:endParaRPr>
          </a:p>
        </p:txBody>
      </p:sp>
      <p:pic>
        <p:nvPicPr>
          <p:cNvPr id="5" name="Picture 9">
            <a:extLst>
              <a:ext uri="{FF2B5EF4-FFF2-40B4-BE49-F238E27FC236}">
                <a16:creationId xmlns:a16="http://schemas.microsoft.com/office/drawing/2014/main" id="{FCB070AA-593C-340A-7E38-C01F3DF92F8C}"/>
              </a:ext>
            </a:extLst>
          </p:cNvPr>
          <p:cNvPicPr>
            <a:picLocks noChangeAspect="1"/>
          </p:cNvPicPr>
          <p:nvPr/>
        </p:nvPicPr>
        <p:blipFill>
          <a:blip r:embed="rId7"/>
          <a:stretch>
            <a:fillRect/>
          </a:stretch>
        </p:blipFill>
        <p:spPr>
          <a:xfrm>
            <a:off x="4631473" y="2743923"/>
            <a:ext cx="2743200" cy="3767667"/>
          </a:xfrm>
          <a:prstGeom prst="rect">
            <a:avLst/>
          </a:prstGeom>
        </p:spPr>
      </p:pic>
    </p:spTree>
    <p:extLst>
      <p:ext uri="{BB962C8B-B14F-4D97-AF65-F5344CB8AC3E}">
        <p14:creationId xmlns:p14="http://schemas.microsoft.com/office/powerpoint/2010/main" val="620558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3A5A2-23D2-9DA6-6BF6-8F7AD3C89BA7}"/>
              </a:ext>
            </a:extLst>
          </p:cNvPr>
          <p:cNvSpPr>
            <a:spLocks noGrp="1"/>
          </p:cNvSpPr>
          <p:nvPr>
            <p:ph type="body" sz="quarter" idx="23"/>
          </p:nvPr>
        </p:nvSpPr>
        <p:spPr>
          <a:xfrm>
            <a:off x="576475" y="410987"/>
            <a:ext cx="9658557" cy="2278964"/>
          </a:xfrm>
        </p:spPr>
        <p:txBody>
          <a:bodyPr lIns="91440" tIns="45720" rIns="91440" bIns="45720" anchor="t"/>
          <a:lstStyle/>
          <a:p>
            <a:r>
              <a:rPr lang="en-US" sz="2000" b="1">
                <a:solidFill>
                  <a:schemeClr val="tx1"/>
                </a:solidFill>
                <a:latin typeface="Arial" panose="020B0604020202020204" pitchFamily="34" charset="0"/>
                <a:cs typeface="Arial" panose="020B0604020202020204" pitchFamily="34" charset="0"/>
              </a:rPr>
              <a:t>Protocol Review Process</a:t>
            </a:r>
            <a:r>
              <a:rPr lang="en-US" sz="2000">
                <a:solidFill>
                  <a:schemeClr val="tx1"/>
                </a:solidFill>
                <a:latin typeface="Arial" panose="020B0604020202020204" pitchFamily="34" charset="0"/>
                <a:cs typeface="Arial" panose="020B0604020202020204" pitchFamily="34" charset="0"/>
              </a:rPr>
              <a:t>: </a:t>
            </a:r>
          </a:p>
          <a:p>
            <a:r>
              <a:rPr lang="en-US" sz="1600">
                <a:solidFill>
                  <a:schemeClr val="tx1"/>
                </a:solidFill>
                <a:latin typeface="Arial"/>
                <a:cs typeface="Arial"/>
              </a:rPr>
              <a:t>UNT Faculty/PI must submit an </a:t>
            </a:r>
            <a:r>
              <a:rPr lang="en-US" sz="1600" b="1">
                <a:solidFill>
                  <a:schemeClr val="tx1"/>
                </a:solidFill>
                <a:latin typeface="Arial"/>
                <a:cs typeface="Arial"/>
              </a:rPr>
              <a:t>IACUC Animal Use Protocol (AUP) </a:t>
            </a:r>
            <a:r>
              <a:rPr lang="en-US" sz="1600">
                <a:solidFill>
                  <a:schemeClr val="tx1"/>
                </a:solidFill>
                <a:latin typeface="Arial"/>
                <a:cs typeface="Arial"/>
              </a:rPr>
              <a:t>for the IACUC committee to review and approve their research project before working with animals. Submissions (AUPs, annual renewals, modifications, closures, 3yr renewals) will be reviewed in the order they are received.  The committee will review submissions through a process called Designated Review, Full Committee Review, or Veterinary Verification and Consultation.  Protocols require annual renewals and full renewal prior to their 3yr expiration date.  </a:t>
            </a:r>
          </a:p>
          <a:p>
            <a:endParaRPr lang="en-US" sz="1000">
              <a:solidFill>
                <a:schemeClr val="tx1"/>
              </a:solidFill>
              <a:latin typeface="Arial"/>
              <a:cs typeface="Arial"/>
            </a:endParaRPr>
          </a:p>
          <a:p>
            <a:r>
              <a:rPr lang="en-US" sz="2400"/>
              <a:t>Committee reviewers assign one of four possible outcomes</a:t>
            </a:r>
            <a:endParaRPr lang="en-US" sz="2400">
              <a:cs typeface="Calibri"/>
            </a:endParaRPr>
          </a:p>
        </p:txBody>
      </p:sp>
      <p:sp>
        <p:nvSpPr>
          <p:cNvPr id="3" name="Text Placeholder 2">
            <a:extLst>
              <a:ext uri="{FF2B5EF4-FFF2-40B4-BE49-F238E27FC236}">
                <a16:creationId xmlns:a16="http://schemas.microsoft.com/office/drawing/2014/main" id="{0BF736FA-11B1-7354-8EF5-BF8F532D2D81}"/>
              </a:ext>
            </a:extLst>
          </p:cNvPr>
          <p:cNvSpPr>
            <a:spLocks noGrp="1"/>
          </p:cNvSpPr>
          <p:nvPr>
            <p:ph type="body" sz="quarter" idx="24"/>
          </p:nvPr>
        </p:nvSpPr>
        <p:spPr>
          <a:xfrm>
            <a:off x="2881260" y="3743660"/>
            <a:ext cx="2174875" cy="355282"/>
          </a:xfrm>
        </p:spPr>
        <p:txBody>
          <a:bodyPr/>
          <a:lstStyle/>
          <a:p>
            <a:r>
              <a:rPr lang="en-US"/>
              <a:t>Approved with contingency(s)</a:t>
            </a:r>
          </a:p>
        </p:txBody>
      </p:sp>
      <p:sp>
        <p:nvSpPr>
          <p:cNvPr id="4" name="Text Placeholder 3">
            <a:extLst>
              <a:ext uri="{FF2B5EF4-FFF2-40B4-BE49-F238E27FC236}">
                <a16:creationId xmlns:a16="http://schemas.microsoft.com/office/drawing/2014/main" id="{12E15F23-A312-7FAB-3F4E-FDFDE2B4A854}"/>
              </a:ext>
            </a:extLst>
          </p:cNvPr>
          <p:cNvSpPr>
            <a:spLocks noGrp="1"/>
          </p:cNvSpPr>
          <p:nvPr>
            <p:ph type="body" sz="quarter" idx="25"/>
          </p:nvPr>
        </p:nvSpPr>
        <p:spPr>
          <a:xfrm>
            <a:off x="2702454" y="4459156"/>
            <a:ext cx="2532486" cy="1944235"/>
          </a:xfrm>
        </p:spPr>
        <p:txBody>
          <a:bodyPr lIns="91440" tIns="45720" rIns="91440" bIns="45720" anchor="t"/>
          <a:lstStyle/>
          <a:p>
            <a:r>
              <a:rPr lang="en-US"/>
              <a:t>Few or minor issues with the protocol. Committee proposes conditions necessary for approval.</a:t>
            </a:r>
          </a:p>
          <a:p>
            <a:r>
              <a:rPr lang="en-US"/>
              <a:t>PI makes any suggested changes in writing and resubmits for Admin/Chair approval.</a:t>
            </a:r>
            <a:endParaRPr lang="en-US">
              <a:cs typeface="Calibri"/>
            </a:endParaRPr>
          </a:p>
          <a:p>
            <a:r>
              <a:rPr lang="en-US" b="1">
                <a:solidFill>
                  <a:schemeClr val="accent1">
                    <a:lumMod val="50000"/>
                  </a:schemeClr>
                </a:solidFill>
              </a:rPr>
              <a:t>Letter of contingent approval will be provided.  Once conditions are satisfied, full approval will be given and work may begin.</a:t>
            </a:r>
            <a:endParaRPr lang="en-US" b="1">
              <a:solidFill>
                <a:schemeClr val="accent1">
                  <a:lumMod val="50000"/>
                </a:schemeClr>
              </a:solidFill>
              <a:cs typeface="Calibri"/>
            </a:endParaRPr>
          </a:p>
          <a:p>
            <a:endParaRPr lang="en-US"/>
          </a:p>
        </p:txBody>
      </p:sp>
      <p:sp>
        <p:nvSpPr>
          <p:cNvPr id="5" name="Text Placeholder 4">
            <a:extLst>
              <a:ext uri="{FF2B5EF4-FFF2-40B4-BE49-F238E27FC236}">
                <a16:creationId xmlns:a16="http://schemas.microsoft.com/office/drawing/2014/main" id="{A65973F1-FE1B-E57A-16AB-D9FA0EB8A52A}"/>
              </a:ext>
            </a:extLst>
          </p:cNvPr>
          <p:cNvSpPr>
            <a:spLocks noGrp="1"/>
          </p:cNvSpPr>
          <p:nvPr>
            <p:ph type="body" sz="quarter" idx="26"/>
          </p:nvPr>
        </p:nvSpPr>
        <p:spPr>
          <a:xfrm>
            <a:off x="3536399" y="2894813"/>
            <a:ext cx="732155" cy="732155"/>
          </a:xfrm>
        </p:spPr>
        <p:txBody>
          <a:bodyPr/>
          <a:lstStyle/>
          <a:p>
            <a:endParaRPr lang="en-US"/>
          </a:p>
        </p:txBody>
      </p:sp>
      <p:sp>
        <p:nvSpPr>
          <p:cNvPr id="6" name="Text Placeholder 5">
            <a:extLst>
              <a:ext uri="{FF2B5EF4-FFF2-40B4-BE49-F238E27FC236}">
                <a16:creationId xmlns:a16="http://schemas.microsoft.com/office/drawing/2014/main" id="{8A895962-889E-E02D-03BB-775331BAD602}"/>
              </a:ext>
            </a:extLst>
          </p:cNvPr>
          <p:cNvSpPr>
            <a:spLocks noGrp="1"/>
          </p:cNvSpPr>
          <p:nvPr>
            <p:ph type="body" sz="quarter" idx="30"/>
          </p:nvPr>
        </p:nvSpPr>
        <p:spPr>
          <a:xfrm>
            <a:off x="584570" y="3679454"/>
            <a:ext cx="2174875" cy="355282"/>
          </a:xfrm>
        </p:spPr>
        <p:txBody>
          <a:bodyPr/>
          <a:lstStyle/>
          <a:p>
            <a:r>
              <a:rPr lang="en-US"/>
              <a:t>Approved as written</a:t>
            </a:r>
          </a:p>
        </p:txBody>
      </p:sp>
      <p:sp>
        <p:nvSpPr>
          <p:cNvPr id="7" name="Text Placeholder 6">
            <a:extLst>
              <a:ext uri="{FF2B5EF4-FFF2-40B4-BE49-F238E27FC236}">
                <a16:creationId xmlns:a16="http://schemas.microsoft.com/office/drawing/2014/main" id="{B05F44D3-387F-D358-A5C6-AF4E6DE15E20}"/>
              </a:ext>
            </a:extLst>
          </p:cNvPr>
          <p:cNvSpPr>
            <a:spLocks noGrp="1"/>
          </p:cNvSpPr>
          <p:nvPr>
            <p:ph type="body" sz="quarter" idx="31"/>
          </p:nvPr>
        </p:nvSpPr>
        <p:spPr>
          <a:xfrm>
            <a:off x="464556" y="4459156"/>
            <a:ext cx="2002155" cy="1294896"/>
          </a:xfrm>
        </p:spPr>
        <p:txBody>
          <a:bodyPr lIns="91440" tIns="45720" rIns="91440" bIns="45720" anchor="t"/>
          <a:lstStyle/>
          <a:p>
            <a:r>
              <a:rPr lang="en-US"/>
              <a:t>Committee has no concerns regarding the submission as reviewed.</a:t>
            </a:r>
          </a:p>
          <a:p>
            <a:endParaRPr lang="en-US"/>
          </a:p>
          <a:p>
            <a:r>
              <a:rPr lang="en-US" b="1">
                <a:solidFill>
                  <a:schemeClr val="accent1">
                    <a:lumMod val="50000"/>
                  </a:schemeClr>
                </a:solidFill>
              </a:rPr>
              <a:t>Work may begin immediately.</a:t>
            </a:r>
            <a:endParaRPr lang="en-US" b="1">
              <a:solidFill>
                <a:schemeClr val="accent1">
                  <a:lumMod val="50000"/>
                </a:schemeClr>
              </a:solidFill>
              <a:cs typeface="Calibri"/>
            </a:endParaRPr>
          </a:p>
        </p:txBody>
      </p:sp>
      <p:sp>
        <p:nvSpPr>
          <p:cNvPr id="8" name="Text Placeholder 7">
            <a:extLst>
              <a:ext uri="{FF2B5EF4-FFF2-40B4-BE49-F238E27FC236}">
                <a16:creationId xmlns:a16="http://schemas.microsoft.com/office/drawing/2014/main" id="{135BC77D-66C4-B231-B0D1-17E2A5EDCB3B}"/>
              </a:ext>
            </a:extLst>
          </p:cNvPr>
          <p:cNvSpPr>
            <a:spLocks noGrp="1"/>
          </p:cNvSpPr>
          <p:nvPr>
            <p:ph type="body" sz="quarter" idx="32"/>
          </p:nvPr>
        </p:nvSpPr>
        <p:spPr>
          <a:xfrm>
            <a:off x="939853" y="2939273"/>
            <a:ext cx="732155" cy="732155"/>
          </a:xfrm>
          <a:solidFill>
            <a:srgbClr val="00A44E"/>
          </a:solidFill>
        </p:spPr>
        <p:txBody>
          <a:bodyPr/>
          <a:lstStyle/>
          <a:p>
            <a:endParaRPr lang="en-US"/>
          </a:p>
        </p:txBody>
      </p:sp>
      <p:sp>
        <p:nvSpPr>
          <p:cNvPr id="9" name="Text Placeholder 8">
            <a:extLst>
              <a:ext uri="{FF2B5EF4-FFF2-40B4-BE49-F238E27FC236}">
                <a16:creationId xmlns:a16="http://schemas.microsoft.com/office/drawing/2014/main" id="{006C851D-5FF2-A401-8EA6-4D4D98F08475}"/>
              </a:ext>
            </a:extLst>
          </p:cNvPr>
          <p:cNvSpPr>
            <a:spLocks noGrp="1"/>
          </p:cNvSpPr>
          <p:nvPr>
            <p:ph type="body" sz="quarter" idx="33"/>
          </p:nvPr>
        </p:nvSpPr>
        <p:spPr>
          <a:xfrm>
            <a:off x="8863526" y="3822649"/>
            <a:ext cx="2174875" cy="355282"/>
          </a:xfrm>
        </p:spPr>
        <p:txBody>
          <a:bodyPr/>
          <a:lstStyle/>
          <a:p>
            <a:r>
              <a:rPr lang="en-US"/>
              <a:t>Rejected</a:t>
            </a:r>
          </a:p>
        </p:txBody>
      </p:sp>
      <p:sp>
        <p:nvSpPr>
          <p:cNvPr id="10" name="Text Placeholder 9">
            <a:extLst>
              <a:ext uri="{FF2B5EF4-FFF2-40B4-BE49-F238E27FC236}">
                <a16:creationId xmlns:a16="http://schemas.microsoft.com/office/drawing/2014/main" id="{2E44B946-44F0-409C-E59D-2D863D9ABB34}"/>
              </a:ext>
            </a:extLst>
          </p:cNvPr>
          <p:cNvSpPr>
            <a:spLocks noGrp="1"/>
          </p:cNvSpPr>
          <p:nvPr>
            <p:ph type="body" sz="quarter" idx="34"/>
          </p:nvPr>
        </p:nvSpPr>
        <p:spPr>
          <a:xfrm>
            <a:off x="8863526" y="4459156"/>
            <a:ext cx="2002155" cy="1678882"/>
          </a:xfrm>
        </p:spPr>
        <p:txBody>
          <a:bodyPr lIns="91440" tIns="45720" rIns="91440" bIns="45720" anchor="t"/>
          <a:lstStyle/>
          <a:p>
            <a:r>
              <a:rPr lang="en-US"/>
              <a:t>Significant concerns raised with key components of proposed research. </a:t>
            </a:r>
          </a:p>
          <a:p>
            <a:r>
              <a:rPr lang="en-US" b="1">
                <a:solidFill>
                  <a:srgbClr val="FF0000"/>
                </a:solidFill>
              </a:rPr>
              <a:t>No work may begin, and resubmission of the protocol is not allowed.</a:t>
            </a:r>
          </a:p>
        </p:txBody>
      </p:sp>
      <p:sp>
        <p:nvSpPr>
          <p:cNvPr id="11" name="Text Placeholder 10">
            <a:extLst>
              <a:ext uri="{FF2B5EF4-FFF2-40B4-BE49-F238E27FC236}">
                <a16:creationId xmlns:a16="http://schemas.microsoft.com/office/drawing/2014/main" id="{D33D0921-564E-82BF-D715-5260A0319462}"/>
              </a:ext>
            </a:extLst>
          </p:cNvPr>
          <p:cNvSpPr>
            <a:spLocks noGrp="1"/>
          </p:cNvSpPr>
          <p:nvPr>
            <p:ph type="body" sz="quarter" idx="35"/>
          </p:nvPr>
        </p:nvSpPr>
        <p:spPr>
          <a:xfrm>
            <a:off x="9218808" y="2917952"/>
            <a:ext cx="732155" cy="732155"/>
          </a:xfrm>
        </p:spPr>
        <p:txBody>
          <a:bodyPr/>
          <a:lstStyle/>
          <a:p>
            <a:endParaRPr lang="en-US"/>
          </a:p>
        </p:txBody>
      </p:sp>
      <p:sp>
        <p:nvSpPr>
          <p:cNvPr id="12" name="Text Placeholder 11">
            <a:extLst>
              <a:ext uri="{FF2B5EF4-FFF2-40B4-BE49-F238E27FC236}">
                <a16:creationId xmlns:a16="http://schemas.microsoft.com/office/drawing/2014/main" id="{2CEE779F-3C33-0C6D-EEE7-8AA0F372F010}"/>
              </a:ext>
            </a:extLst>
          </p:cNvPr>
          <p:cNvSpPr>
            <a:spLocks noGrp="1"/>
          </p:cNvSpPr>
          <p:nvPr>
            <p:ph type="body" sz="quarter" idx="36"/>
          </p:nvPr>
        </p:nvSpPr>
        <p:spPr>
          <a:xfrm>
            <a:off x="5405754" y="3754328"/>
            <a:ext cx="2918691" cy="355282"/>
          </a:xfrm>
        </p:spPr>
        <p:txBody>
          <a:bodyPr/>
          <a:lstStyle/>
          <a:p>
            <a:r>
              <a:rPr lang="en-US" sz="1600"/>
              <a:t>Tabled pending modification and review by entire committee</a:t>
            </a:r>
          </a:p>
        </p:txBody>
      </p:sp>
      <p:sp>
        <p:nvSpPr>
          <p:cNvPr id="13" name="Text Placeholder 12">
            <a:extLst>
              <a:ext uri="{FF2B5EF4-FFF2-40B4-BE49-F238E27FC236}">
                <a16:creationId xmlns:a16="http://schemas.microsoft.com/office/drawing/2014/main" id="{B8EBB6D0-1CE7-C753-997D-DB729FF9DB47}"/>
              </a:ext>
            </a:extLst>
          </p:cNvPr>
          <p:cNvSpPr>
            <a:spLocks noGrp="1"/>
          </p:cNvSpPr>
          <p:nvPr>
            <p:ph type="body" sz="quarter" idx="37"/>
          </p:nvPr>
        </p:nvSpPr>
        <p:spPr>
          <a:xfrm>
            <a:off x="5706428" y="4459156"/>
            <a:ext cx="2002155" cy="1782983"/>
          </a:xfrm>
        </p:spPr>
        <p:txBody>
          <a:bodyPr lIns="91440" tIns="45720" rIns="91440" bIns="45720" anchor="t"/>
          <a:lstStyle/>
          <a:p>
            <a:r>
              <a:rPr lang="en-US"/>
              <a:t>Moderate concerns raised or concerns requiring further clarification. </a:t>
            </a:r>
          </a:p>
          <a:p>
            <a:r>
              <a:rPr lang="en-US"/>
              <a:t>PI must modify protocol and resubmit for full committee review at next meeting. </a:t>
            </a:r>
            <a:endParaRPr lang="en-US">
              <a:cs typeface="Calibri"/>
            </a:endParaRPr>
          </a:p>
          <a:p>
            <a:r>
              <a:rPr lang="en-US" b="1">
                <a:solidFill>
                  <a:srgbClr val="FF0000"/>
                </a:solidFill>
              </a:rPr>
              <a:t>No work may begin</a:t>
            </a:r>
          </a:p>
          <a:p>
            <a:endParaRPr lang="en-US"/>
          </a:p>
        </p:txBody>
      </p:sp>
      <p:sp>
        <p:nvSpPr>
          <p:cNvPr id="14" name="Text Placeholder 13">
            <a:extLst>
              <a:ext uri="{FF2B5EF4-FFF2-40B4-BE49-F238E27FC236}">
                <a16:creationId xmlns:a16="http://schemas.microsoft.com/office/drawing/2014/main" id="{B7150AAB-E955-8035-3B7A-5A987B869ECE}"/>
              </a:ext>
            </a:extLst>
          </p:cNvPr>
          <p:cNvSpPr>
            <a:spLocks noGrp="1"/>
          </p:cNvSpPr>
          <p:nvPr>
            <p:ph type="body" sz="quarter" idx="38"/>
          </p:nvPr>
        </p:nvSpPr>
        <p:spPr>
          <a:xfrm>
            <a:off x="6132945" y="2939272"/>
            <a:ext cx="732155" cy="732155"/>
          </a:xfrm>
        </p:spPr>
        <p:txBody>
          <a:bodyPr/>
          <a:lstStyle/>
          <a:p>
            <a:endParaRPr lang="en-US"/>
          </a:p>
        </p:txBody>
      </p:sp>
    </p:spTree>
    <p:extLst>
      <p:ext uri="{BB962C8B-B14F-4D97-AF65-F5344CB8AC3E}">
        <p14:creationId xmlns:p14="http://schemas.microsoft.com/office/powerpoint/2010/main" val="1506725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SharedWithUsers xmlns="14996934-da95-4fdd-8e71-d3b67b28427a">
      <UserInfo>
        <DisplayName>Powers, Joan</DisplayName>
        <AccountId>9275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7" ma:contentTypeDescription="Create a new document." ma:contentTypeScope="" ma:versionID="a428317df899741666f305af4154b680">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3d313dda23eafefc0475e4360c206758"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7C1FA7-7322-4421-8B63-4168E97F59D3}">
  <ds:schemaRefs>
    <ds:schemaRef ds:uri="http://schemas.microsoft.com/sharepoint/v3/contenttype/forms"/>
  </ds:schemaRefs>
</ds:datastoreItem>
</file>

<file path=customXml/itemProps2.xml><?xml version="1.0" encoding="utf-8"?>
<ds:datastoreItem xmlns:ds="http://schemas.openxmlformats.org/officeDocument/2006/customXml" ds:itemID="{1895C485-2023-479C-91CF-B4372F2AD893}">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http://schemas.microsoft.com/office/2006/metadata/properties"/>
    <ds:schemaRef ds:uri="14996934-da95-4fdd-8e71-d3b67b28427a"/>
    <ds:schemaRef ds:uri="http://purl.org/dc/terms/"/>
    <ds:schemaRef ds:uri="http://schemas.microsoft.com/office/infopath/2007/PartnerControls"/>
    <ds:schemaRef ds:uri="998d7131-16a9-4ada-8185-97495aeeb649"/>
  </ds:schemaRefs>
</ds:datastoreItem>
</file>

<file path=customXml/itemProps3.xml><?xml version="1.0" encoding="utf-8"?>
<ds:datastoreItem xmlns:ds="http://schemas.openxmlformats.org/officeDocument/2006/customXml" ds:itemID="{29C44D5D-8309-4BCF-B594-2FFF029AD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d7131-16a9-4ada-8185-97495aeeb649"/>
    <ds:schemaRef ds:uri="14996934-da95-4fdd-8e71-d3b67b2842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668</TotalTime>
  <Words>2981</Words>
  <Application>Microsoft Office PowerPoint</Application>
  <PresentationFormat>Widescreen</PresentationFormat>
  <Paragraphs>304</Paragraphs>
  <Slides>28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Light</vt:lpstr>
      <vt:lpstr>Calibri Regular</vt:lpstr>
      <vt:lpstr>Chiller</vt:lpstr>
      <vt:lpstr>Helvetica</vt:lpstr>
      <vt:lpstr>Segoe UI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Naik, Veena</cp:lastModifiedBy>
  <cp:revision>12</cp:revision>
  <cp:lastPrinted>2019-10-14T17:07:34Z</cp:lastPrinted>
  <dcterms:created xsi:type="dcterms:W3CDTF">2019-07-08T18:39:15Z</dcterms:created>
  <dcterms:modified xsi:type="dcterms:W3CDTF">2024-04-23T20:09:52Z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y fmtid="{D5CDD505-2E9C-101B-9397-08002B2CF9AE}" pid="3" name="MediaServiceImageTags">
    <vt:lpwstr/>
  </property>
</Properties>
</file>